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9" r:id="rId3"/>
    <p:sldId id="262" r:id="rId4"/>
    <p:sldId id="261" r:id="rId5"/>
    <p:sldId id="273" r:id="rId6"/>
    <p:sldId id="270" r:id="rId7"/>
    <p:sldId id="274" r:id="rId8"/>
    <p:sldId id="263" r:id="rId9"/>
    <p:sldId id="264" r:id="rId10"/>
    <p:sldId id="271" r:id="rId11"/>
    <p:sldId id="265" r:id="rId12"/>
    <p:sldId id="260" r:id="rId13"/>
    <p:sldId id="275" r:id="rId14"/>
    <p:sldId id="266" r:id="rId15"/>
    <p:sldId id="276" r:id="rId16"/>
    <p:sldId id="267" r:id="rId17"/>
    <p:sldId id="268" r:id="rId18"/>
    <p:sldId id="269" r:id="rId19"/>
    <p:sldId id="277" r:id="rId20"/>
    <p:sldId id="278" r:id="rId21"/>
    <p:sldId id="272" r:id="rId22"/>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2" autoAdjust="0"/>
    <p:restoredTop sz="94660"/>
  </p:normalViewPr>
  <p:slideViewPr>
    <p:cSldViewPr>
      <p:cViewPr>
        <p:scale>
          <a:sx n="75" d="100"/>
          <a:sy n="75" d="100"/>
        </p:scale>
        <p:origin x="-1230"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C9BC0-BF2C-47AF-A5E4-067CDD88B5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4EDB641E-DDF4-4FA6-A27D-F4746B0D78AD}">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smtClean="0"/>
            <a:t>Saturated </a:t>
          </a:r>
          <a:endParaRPr lang="en-GB" dirty="0"/>
        </a:p>
      </dgm:t>
    </dgm:pt>
    <dgm:pt modelId="{87201A7D-2751-446D-A83A-87E9CDE8604A}" type="parTrans" cxnId="{5DB5E75B-E3B1-43F3-9599-6AE2822B6229}">
      <dgm:prSet/>
      <dgm:spPr/>
      <dgm:t>
        <a:bodyPr/>
        <a:lstStyle/>
        <a:p>
          <a:endParaRPr lang="en-GB"/>
        </a:p>
      </dgm:t>
    </dgm:pt>
    <dgm:pt modelId="{8866411B-9AA7-4861-8D1B-DCA8A4CC3CAA}" type="sibTrans" cxnId="{5DB5E75B-E3B1-43F3-9599-6AE2822B6229}">
      <dgm:prSet/>
      <dgm:spPr/>
      <dgm:t>
        <a:bodyPr/>
        <a:lstStyle/>
        <a:p>
          <a:endParaRPr lang="en-GB"/>
        </a:p>
      </dgm:t>
    </dgm:pt>
    <dgm:pt modelId="{4E218594-659A-4186-B0ED-0C6E2B10749A}">
      <dgm:prSet phldrT="[Text]">
        <dgm:style>
          <a:lnRef idx="1">
            <a:schemeClr val="accent1"/>
          </a:lnRef>
          <a:fillRef idx="2">
            <a:schemeClr val="accent1"/>
          </a:fillRef>
          <a:effectRef idx="1">
            <a:schemeClr val="accent1"/>
          </a:effectRef>
          <a:fontRef idx="minor">
            <a:schemeClr val="dk1"/>
          </a:fontRef>
        </dgm:style>
      </dgm:prSet>
      <dgm:spPr/>
      <dgm:t>
        <a:bodyPr/>
        <a:lstStyle/>
        <a:p>
          <a:r>
            <a:rPr lang="en-GB" dirty="0" smtClean="0"/>
            <a:t>Organic meats/poultry, Butter</a:t>
          </a:r>
        </a:p>
        <a:p>
          <a:r>
            <a:rPr lang="en-GB" dirty="0" smtClean="0"/>
            <a:t>Unpasteurised milk/cheese</a:t>
          </a:r>
        </a:p>
        <a:p>
          <a:r>
            <a:rPr lang="en-GB" dirty="0" smtClean="0"/>
            <a:t>Coconut Oil/Cream/Milk</a:t>
          </a:r>
        </a:p>
        <a:p>
          <a:r>
            <a:rPr lang="en-GB" dirty="0" smtClean="0"/>
            <a:t>Ghee</a:t>
          </a:r>
        </a:p>
        <a:p>
          <a:endParaRPr lang="en-GB" dirty="0"/>
        </a:p>
      </dgm:t>
    </dgm:pt>
    <dgm:pt modelId="{8B5AC7A4-AE04-4AF1-92C3-98A40FB0B276}" type="parTrans" cxnId="{B972049B-D0D8-4DF7-9E28-1B4990A65BD2}">
      <dgm:prSet/>
      <dgm:spPr/>
      <dgm:t>
        <a:bodyPr/>
        <a:lstStyle/>
        <a:p>
          <a:endParaRPr lang="en-GB"/>
        </a:p>
      </dgm:t>
    </dgm:pt>
    <dgm:pt modelId="{487497D4-918E-464A-AFA7-211C6CE3384A}" type="sibTrans" cxnId="{B972049B-D0D8-4DF7-9E28-1B4990A65BD2}">
      <dgm:prSet/>
      <dgm:spPr/>
      <dgm:t>
        <a:bodyPr/>
        <a:lstStyle/>
        <a:p>
          <a:endParaRPr lang="en-GB"/>
        </a:p>
      </dgm:t>
    </dgm:pt>
    <dgm:pt modelId="{1233D1CE-397A-4CD4-8E0A-0A9BF8455611}">
      <dgm:prSet phldrT="[Text]">
        <dgm:style>
          <a:lnRef idx="1">
            <a:schemeClr val="accent2"/>
          </a:lnRef>
          <a:fillRef idx="2">
            <a:schemeClr val="accent2"/>
          </a:fillRef>
          <a:effectRef idx="1">
            <a:schemeClr val="accent2"/>
          </a:effectRef>
          <a:fontRef idx="minor">
            <a:schemeClr val="dk1"/>
          </a:fontRef>
        </dgm:style>
      </dgm:prSet>
      <dgm:spPr/>
      <dgm:t>
        <a:bodyPr/>
        <a:lstStyle/>
        <a:p>
          <a:r>
            <a:rPr lang="en-GB" dirty="0" smtClean="0"/>
            <a:t>Monounsaturated</a:t>
          </a:r>
          <a:endParaRPr lang="en-GB" dirty="0"/>
        </a:p>
      </dgm:t>
    </dgm:pt>
    <dgm:pt modelId="{BD54BC48-5C4E-4198-AFFB-5B2AA02783CC}" type="parTrans" cxnId="{A2B8DF93-FFC9-4D06-8B55-93580F9142FB}">
      <dgm:prSet/>
      <dgm:spPr/>
      <dgm:t>
        <a:bodyPr/>
        <a:lstStyle/>
        <a:p>
          <a:endParaRPr lang="en-GB"/>
        </a:p>
      </dgm:t>
    </dgm:pt>
    <dgm:pt modelId="{1C476C27-14B0-45F9-8C89-D6B53775C6D5}" type="sibTrans" cxnId="{A2B8DF93-FFC9-4D06-8B55-93580F9142FB}">
      <dgm:prSet/>
      <dgm:spPr/>
      <dgm:t>
        <a:bodyPr/>
        <a:lstStyle/>
        <a:p>
          <a:endParaRPr lang="en-GB"/>
        </a:p>
      </dgm:t>
    </dgm:pt>
    <dgm:pt modelId="{83BE5D25-9C0C-4C1C-9E38-B9111B6E687D}">
      <dgm:prSet phldrT="[Text]">
        <dgm:style>
          <a:lnRef idx="1">
            <a:schemeClr val="accent2"/>
          </a:lnRef>
          <a:fillRef idx="2">
            <a:schemeClr val="accent2"/>
          </a:fillRef>
          <a:effectRef idx="1">
            <a:schemeClr val="accent2"/>
          </a:effectRef>
          <a:fontRef idx="minor">
            <a:schemeClr val="dk1"/>
          </a:fontRef>
        </dgm:style>
      </dgm:prSet>
      <dgm:spPr/>
      <dgm:t>
        <a:bodyPr/>
        <a:lstStyle/>
        <a:p>
          <a:r>
            <a:rPr lang="en-GB" dirty="0" smtClean="0"/>
            <a:t>Olive Oil (for cold use only)</a:t>
          </a:r>
        </a:p>
        <a:p>
          <a:r>
            <a:rPr lang="en-GB" dirty="0" smtClean="0"/>
            <a:t>Avocado</a:t>
          </a:r>
        </a:p>
        <a:p>
          <a:r>
            <a:rPr lang="en-GB" dirty="0" smtClean="0"/>
            <a:t>Many nuts</a:t>
          </a:r>
          <a:endParaRPr lang="en-GB" dirty="0"/>
        </a:p>
      </dgm:t>
    </dgm:pt>
    <dgm:pt modelId="{7ABFE89F-3493-4DF8-8985-7A2F61323A06}" type="parTrans" cxnId="{32C63E7C-3B3E-40B3-AE8D-C6BD1E947597}">
      <dgm:prSet/>
      <dgm:spPr/>
      <dgm:t>
        <a:bodyPr/>
        <a:lstStyle/>
        <a:p>
          <a:endParaRPr lang="en-GB"/>
        </a:p>
      </dgm:t>
    </dgm:pt>
    <dgm:pt modelId="{3533962D-D09C-43E8-9504-DD384B141872}" type="sibTrans" cxnId="{32C63E7C-3B3E-40B3-AE8D-C6BD1E947597}">
      <dgm:prSet/>
      <dgm:spPr/>
      <dgm:t>
        <a:bodyPr/>
        <a:lstStyle/>
        <a:p>
          <a:endParaRPr lang="en-GB"/>
        </a:p>
      </dgm:t>
    </dgm:pt>
    <dgm:pt modelId="{C90CC047-40CF-4520-A48C-AEF698430376}">
      <dgm:prSet phldrT="[Text]">
        <dgm:style>
          <a:lnRef idx="1">
            <a:schemeClr val="accent3"/>
          </a:lnRef>
          <a:fillRef idx="2">
            <a:schemeClr val="accent3"/>
          </a:fillRef>
          <a:effectRef idx="1">
            <a:schemeClr val="accent3"/>
          </a:effectRef>
          <a:fontRef idx="minor">
            <a:schemeClr val="dk1"/>
          </a:fontRef>
        </dgm:style>
      </dgm:prSet>
      <dgm:spPr/>
      <dgm:t>
        <a:bodyPr/>
        <a:lstStyle/>
        <a:p>
          <a:r>
            <a:rPr lang="en-GB" dirty="0" smtClean="0"/>
            <a:t>Polyunsaturated</a:t>
          </a:r>
          <a:endParaRPr lang="en-GB" dirty="0"/>
        </a:p>
      </dgm:t>
    </dgm:pt>
    <dgm:pt modelId="{FCE5900E-52BD-4B64-B0A2-46E8B032CB37}" type="parTrans" cxnId="{A59F89C5-8DD6-4F55-8A0A-649156D321E7}">
      <dgm:prSet/>
      <dgm:spPr/>
      <dgm:t>
        <a:bodyPr/>
        <a:lstStyle/>
        <a:p>
          <a:endParaRPr lang="en-GB"/>
        </a:p>
      </dgm:t>
    </dgm:pt>
    <dgm:pt modelId="{020C1DF4-BC28-4215-9DD0-6E2D934E8EFD}" type="sibTrans" cxnId="{A59F89C5-8DD6-4F55-8A0A-649156D321E7}">
      <dgm:prSet/>
      <dgm:spPr/>
      <dgm:t>
        <a:bodyPr/>
        <a:lstStyle/>
        <a:p>
          <a:endParaRPr lang="en-GB"/>
        </a:p>
      </dgm:t>
    </dgm:pt>
    <dgm:pt modelId="{A5332446-F2CD-4466-8C9F-C82420912C2C}">
      <dgm:prSet phldrT="[Text]">
        <dgm:style>
          <a:lnRef idx="1">
            <a:schemeClr val="accent3"/>
          </a:lnRef>
          <a:fillRef idx="2">
            <a:schemeClr val="accent3"/>
          </a:fillRef>
          <a:effectRef idx="1">
            <a:schemeClr val="accent3"/>
          </a:effectRef>
          <a:fontRef idx="minor">
            <a:schemeClr val="dk1"/>
          </a:fontRef>
        </dgm:style>
      </dgm:prSet>
      <dgm:spPr/>
      <dgm:t>
        <a:bodyPr/>
        <a:lstStyle/>
        <a:p>
          <a:r>
            <a:rPr lang="en-GB" dirty="0" smtClean="0"/>
            <a:t>(</a:t>
          </a:r>
          <a:r>
            <a:rPr lang="en-GB" i="1" dirty="0" smtClean="0"/>
            <a:t>Essential Fatty Acids</a:t>
          </a:r>
          <a:r>
            <a:rPr lang="en-GB" dirty="0" smtClean="0"/>
            <a:t>)</a:t>
          </a:r>
        </a:p>
        <a:p>
          <a:r>
            <a:rPr lang="en-GB" dirty="0" smtClean="0"/>
            <a:t>Cod liver/Fish/ Krill Oil (Omega 3–animal based)</a:t>
          </a:r>
        </a:p>
        <a:p>
          <a:r>
            <a:rPr lang="en-GB" dirty="0" smtClean="0"/>
            <a:t>Linseed/Flax Oil (Omega 3– vegetable based)</a:t>
          </a:r>
        </a:p>
        <a:p>
          <a:r>
            <a:rPr lang="en-GB" dirty="0" smtClean="0"/>
            <a:t>Omega 6 oils found naturally in whole foods</a:t>
          </a:r>
        </a:p>
      </dgm:t>
    </dgm:pt>
    <dgm:pt modelId="{B996A4CB-7638-4FEB-A9EF-607404A84C94}" type="parTrans" cxnId="{8A19A3DE-9C16-44D3-81C1-8DD7BD092387}">
      <dgm:prSet/>
      <dgm:spPr/>
      <dgm:t>
        <a:bodyPr/>
        <a:lstStyle/>
        <a:p>
          <a:endParaRPr lang="en-GB"/>
        </a:p>
      </dgm:t>
    </dgm:pt>
    <dgm:pt modelId="{2DA3E226-FB25-486C-9971-39DB6DA319D2}" type="sibTrans" cxnId="{8A19A3DE-9C16-44D3-81C1-8DD7BD092387}">
      <dgm:prSet/>
      <dgm:spPr/>
      <dgm:t>
        <a:bodyPr/>
        <a:lstStyle/>
        <a:p>
          <a:endParaRPr lang="en-GB"/>
        </a:p>
      </dgm:t>
    </dgm:pt>
    <dgm:pt modelId="{9FF1BB75-6EEB-4B73-AE71-BB7F8A990627}" type="pres">
      <dgm:prSet presAssocID="{E2CC9BC0-BF2C-47AF-A5E4-067CDD88B58F}" presName="Name0" presStyleCnt="0">
        <dgm:presLayoutVars>
          <dgm:dir/>
          <dgm:animLvl val="lvl"/>
          <dgm:resizeHandles val="exact"/>
        </dgm:presLayoutVars>
      </dgm:prSet>
      <dgm:spPr/>
      <dgm:t>
        <a:bodyPr/>
        <a:lstStyle/>
        <a:p>
          <a:endParaRPr lang="en-GB"/>
        </a:p>
      </dgm:t>
    </dgm:pt>
    <dgm:pt modelId="{F4F8C51A-E667-4E6F-8D33-3A06B7A0BC77}" type="pres">
      <dgm:prSet presAssocID="{4EDB641E-DDF4-4FA6-A27D-F4746B0D78AD}" presName="composite" presStyleCnt="0"/>
      <dgm:spPr/>
    </dgm:pt>
    <dgm:pt modelId="{F4B528FB-F664-4DB3-B5EE-246E9350249D}" type="pres">
      <dgm:prSet presAssocID="{4EDB641E-DDF4-4FA6-A27D-F4746B0D78AD}" presName="parTx" presStyleLbl="alignNode1" presStyleIdx="0" presStyleCnt="3">
        <dgm:presLayoutVars>
          <dgm:chMax val="0"/>
          <dgm:chPref val="0"/>
          <dgm:bulletEnabled val="1"/>
        </dgm:presLayoutVars>
      </dgm:prSet>
      <dgm:spPr/>
      <dgm:t>
        <a:bodyPr/>
        <a:lstStyle/>
        <a:p>
          <a:endParaRPr lang="en-GB"/>
        </a:p>
      </dgm:t>
    </dgm:pt>
    <dgm:pt modelId="{0FF2FF81-877B-4983-B433-A5DF31DC4E23}" type="pres">
      <dgm:prSet presAssocID="{4EDB641E-DDF4-4FA6-A27D-F4746B0D78AD}" presName="desTx" presStyleLbl="alignAccFollowNode1" presStyleIdx="0" presStyleCnt="3">
        <dgm:presLayoutVars>
          <dgm:bulletEnabled val="1"/>
        </dgm:presLayoutVars>
      </dgm:prSet>
      <dgm:spPr/>
      <dgm:t>
        <a:bodyPr/>
        <a:lstStyle/>
        <a:p>
          <a:endParaRPr lang="en-GB"/>
        </a:p>
      </dgm:t>
    </dgm:pt>
    <dgm:pt modelId="{412E6343-C890-4F07-9C49-DB2735915ABC}" type="pres">
      <dgm:prSet presAssocID="{8866411B-9AA7-4861-8D1B-DCA8A4CC3CAA}" presName="space" presStyleCnt="0"/>
      <dgm:spPr/>
    </dgm:pt>
    <dgm:pt modelId="{8C9B3928-F481-47C1-A638-25F7AA2E191B}" type="pres">
      <dgm:prSet presAssocID="{1233D1CE-397A-4CD4-8E0A-0A9BF8455611}" presName="composite" presStyleCnt="0"/>
      <dgm:spPr/>
    </dgm:pt>
    <dgm:pt modelId="{0C81BB33-F1E2-4A77-AC4E-C055B3CE1DC6}" type="pres">
      <dgm:prSet presAssocID="{1233D1CE-397A-4CD4-8E0A-0A9BF8455611}" presName="parTx" presStyleLbl="alignNode1" presStyleIdx="1" presStyleCnt="3">
        <dgm:presLayoutVars>
          <dgm:chMax val="0"/>
          <dgm:chPref val="0"/>
          <dgm:bulletEnabled val="1"/>
        </dgm:presLayoutVars>
      </dgm:prSet>
      <dgm:spPr/>
      <dgm:t>
        <a:bodyPr/>
        <a:lstStyle/>
        <a:p>
          <a:endParaRPr lang="en-GB"/>
        </a:p>
      </dgm:t>
    </dgm:pt>
    <dgm:pt modelId="{0E759658-CADF-45BA-8E35-14403FABD531}" type="pres">
      <dgm:prSet presAssocID="{1233D1CE-397A-4CD4-8E0A-0A9BF8455611}" presName="desTx" presStyleLbl="alignAccFollowNode1" presStyleIdx="1" presStyleCnt="3">
        <dgm:presLayoutVars>
          <dgm:bulletEnabled val="1"/>
        </dgm:presLayoutVars>
      </dgm:prSet>
      <dgm:spPr/>
      <dgm:t>
        <a:bodyPr/>
        <a:lstStyle/>
        <a:p>
          <a:endParaRPr lang="en-GB"/>
        </a:p>
      </dgm:t>
    </dgm:pt>
    <dgm:pt modelId="{5A3F396E-E2F1-4156-80FC-1F647F382A8E}" type="pres">
      <dgm:prSet presAssocID="{1C476C27-14B0-45F9-8C89-D6B53775C6D5}" presName="space" presStyleCnt="0"/>
      <dgm:spPr/>
    </dgm:pt>
    <dgm:pt modelId="{27FD4493-14A3-4CC5-8E82-2C06956614ED}" type="pres">
      <dgm:prSet presAssocID="{C90CC047-40CF-4520-A48C-AEF698430376}" presName="composite" presStyleCnt="0"/>
      <dgm:spPr/>
    </dgm:pt>
    <dgm:pt modelId="{10CBDBB1-16F3-4D6F-9CAD-2814B96593F4}" type="pres">
      <dgm:prSet presAssocID="{C90CC047-40CF-4520-A48C-AEF698430376}" presName="parTx" presStyleLbl="alignNode1" presStyleIdx="2" presStyleCnt="3">
        <dgm:presLayoutVars>
          <dgm:chMax val="0"/>
          <dgm:chPref val="0"/>
          <dgm:bulletEnabled val="1"/>
        </dgm:presLayoutVars>
      </dgm:prSet>
      <dgm:spPr/>
      <dgm:t>
        <a:bodyPr/>
        <a:lstStyle/>
        <a:p>
          <a:endParaRPr lang="en-GB"/>
        </a:p>
      </dgm:t>
    </dgm:pt>
    <dgm:pt modelId="{5C6773B6-75D8-4B93-89A4-77C517372592}" type="pres">
      <dgm:prSet presAssocID="{C90CC047-40CF-4520-A48C-AEF698430376}" presName="desTx" presStyleLbl="alignAccFollowNode1" presStyleIdx="2" presStyleCnt="3">
        <dgm:presLayoutVars>
          <dgm:bulletEnabled val="1"/>
        </dgm:presLayoutVars>
      </dgm:prSet>
      <dgm:spPr/>
      <dgm:t>
        <a:bodyPr/>
        <a:lstStyle/>
        <a:p>
          <a:endParaRPr lang="en-GB"/>
        </a:p>
      </dgm:t>
    </dgm:pt>
  </dgm:ptLst>
  <dgm:cxnLst>
    <dgm:cxn modelId="{B972049B-D0D8-4DF7-9E28-1B4990A65BD2}" srcId="{4EDB641E-DDF4-4FA6-A27D-F4746B0D78AD}" destId="{4E218594-659A-4186-B0ED-0C6E2B10749A}" srcOrd="0" destOrd="0" parTransId="{8B5AC7A4-AE04-4AF1-92C3-98A40FB0B276}" sibTransId="{487497D4-918E-464A-AFA7-211C6CE3384A}"/>
    <dgm:cxn modelId="{5DB5E75B-E3B1-43F3-9599-6AE2822B6229}" srcId="{E2CC9BC0-BF2C-47AF-A5E4-067CDD88B58F}" destId="{4EDB641E-DDF4-4FA6-A27D-F4746B0D78AD}" srcOrd="0" destOrd="0" parTransId="{87201A7D-2751-446D-A83A-87E9CDE8604A}" sibTransId="{8866411B-9AA7-4861-8D1B-DCA8A4CC3CAA}"/>
    <dgm:cxn modelId="{5A2AA74B-D43D-49CA-9A21-FEA09C01F989}" type="presOf" srcId="{4E218594-659A-4186-B0ED-0C6E2B10749A}" destId="{0FF2FF81-877B-4983-B433-A5DF31DC4E23}" srcOrd="0" destOrd="0" presId="urn:microsoft.com/office/officeart/2005/8/layout/hList1"/>
    <dgm:cxn modelId="{A59F89C5-8DD6-4F55-8A0A-649156D321E7}" srcId="{E2CC9BC0-BF2C-47AF-A5E4-067CDD88B58F}" destId="{C90CC047-40CF-4520-A48C-AEF698430376}" srcOrd="2" destOrd="0" parTransId="{FCE5900E-52BD-4B64-B0A2-46E8B032CB37}" sibTransId="{020C1DF4-BC28-4215-9DD0-6E2D934E8EFD}"/>
    <dgm:cxn modelId="{7FCAF357-54CE-4AC7-8967-2AA523B3628F}" type="presOf" srcId="{83BE5D25-9C0C-4C1C-9E38-B9111B6E687D}" destId="{0E759658-CADF-45BA-8E35-14403FABD531}" srcOrd="0" destOrd="0" presId="urn:microsoft.com/office/officeart/2005/8/layout/hList1"/>
    <dgm:cxn modelId="{A2B8DF93-FFC9-4D06-8B55-93580F9142FB}" srcId="{E2CC9BC0-BF2C-47AF-A5E4-067CDD88B58F}" destId="{1233D1CE-397A-4CD4-8E0A-0A9BF8455611}" srcOrd="1" destOrd="0" parTransId="{BD54BC48-5C4E-4198-AFFB-5B2AA02783CC}" sibTransId="{1C476C27-14B0-45F9-8C89-D6B53775C6D5}"/>
    <dgm:cxn modelId="{32C63E7C-3B3E-40B3-AE8D-C6BD1E947597}" srcId="{1233D1CE-397A-4CD4-8E0A-0A9BF8455611}" destId="{83BE5D25-9C0C-4C1C-9E38-B9111B6E687D}" srcOrd="0" destOrd="0" parTransId="{7ABFE89F-3493-4DF8-8985-7A2F61323A06}" sibTransId="{3533962D-D09C-43E8-9504-DD384B141872}"/>
    <dgm:cxn modelId="{8A19A3DE-9C16-44D3-81C1-8DD7BD092387}" srcId="{C90CC047-40CF-4520-A48C-AEF698430376}" destId="{A5332446-F2CD-4466-8C9F-C82420912C2C}" srcOrd="0" destOrd="0" parTransId="{B996A4CB-7638-4FEB-A9EF-607404A84C94}" sibTransId="{2DA3E226-FB25-486C-9971-39DB6DA319D2}"/>
    <dgm:cxn modelId="{D909C1EF-707E-49DE-A59A-AE7C01DB392A}" type="presOf" srcId="{C90CC047-40CF-4520-A48C-AEF698430376}" destId="{10CBDBB1-16F3-4D6F-9CAD-2814B96593F4}" srcOrd="0" destOrd="0" presId="urn:microsoft.com/office/officeart/2005/8/layout/hList1"/>
    <dgm:cxn modelId="{84B96F2E-B407-4F69-90EE-717C9BD78395}" type="presOf" srcId="{A5332446-F2CD-4466-8C9F-C82420912C2C}" destId="{5C6773B6-75D8-4B93-89A4-77C517372592}" srcOrd="0" destOrd="0" presId="urn:microsoft.com/office/officeart/2005/8/layout/hList1"/>
    <dgm:cxn modelId="{D4EC04E8-7B43-4C60-8EC7-2A974E90C42B}" type="presOf" srcId="{4EDB641E-DDF4-4FA6-A27D-F4746B0D78AD}" destId="{F4B528FB-F664-4DB3-B5EE-246E9350249D}" srcOrd="0" destOrd="0" presId="urn:microsoft.com/office/officeart/2005/8/layout/hList1"/>
    <dgm:cxn modelId="{BCCA1A3F-FE55-4AAC-A354-A1E6F32C7D91}" type="presOf" srcId="{1233D1CE-397A-4CD4-8E0A-0A9BF8455611}" destId="{0C81BB33-F1E2-4A77-AC4E-C055B3CE1DC6}" srcOrd="0" destOrd="0" presId="urn:microsoft.com/office/officeart/2005/8/layout/hList1"/>
    <dgm:cxn modelId="{8DCCE698-1997-4BF7-8995-054715837E64}" type="presOf" srcId="{E2CC9BC0-BF2C-47AF-A5E4-067CDD88B58F}" destId="{9FF1BB75-6EEB-4B73-AE71-BB7F8A990627}" srcOrd="0" destOrd="0" presId="urn:microsoft.com/office/officeart/2005/8/layout/hList1"/>
    <dgm:cxn modelId="{22DB6A74-D490-4C22-A184-BA3B62CADA94}" type="presParOf" srcId="{9FF1BB75-6EEB-4B73-AE71-BB7F8A990627}" destId="{F4F8C51A-E667-4E6F-8D33-3A06B7A0BC77}" srcOrd="0" destOrd="0" presId="urn:microsoft.com/office/officeart/2005/8/layout/hList1"/>
    <dgm:cxn modelId="{179C2790-4ACB-4DB9-86DE-0E83D80FC9DE}" type="presParOf" srcId="{F4F8C51A-E667-4E6F-8D33-3A06B7A0BC77}" destId="{F4B528FB-F664-4DB3-B5EE-246E9350249D}" srcOrd="0" destOrd="0" presId="urn:microsoft.com/office/officeart/2005/8/layout/hList1"/>
    <dgm:cxn modelId="{94304465-AB1E-4F1B-AE2B-823DEDE08D7B}" type="presParOf" srcId="{F4F8C51A-E667-4E6F-8D33-3A06B7A0BC77}" destId="{0FF2FF81-877B-4983-B433-A5DF31DC4E23}" srcOrd="1" destOrd="0" presId="urn:microsoft.com/office/officeart/2005/8/layout/hList1"/>
    <dgm:cxn modelId="{A9D0E48B-644C-4429-8665-375A5681F1C3}" type="presParOf" srcId="{9FF1BB75-6EEB-4B73-AE71-BB7F8A990627}" destId="{412E6343-C890-4F07-9C49-DB2735915ABC}" srcOrd="1" destOrd="0" presId="urn:microsoft.com/office/officeart/2005/8/layout/hList1"/>
    <dgm:cxn modelId="{0255431F-1B29-4B63-AF0F-24E5FF1775C6}" type="presParOf" srcId="{9FF1BB75-6EEB-4B73-AE71-BB7F8A990627}" destId="{8C9B3928-F481-47C1-A638-25F7AA2E191B}" srcOrd="2" destOrd="0" presId="urn:microsoft.com/office/officeart/2005/8/layout/hList1"/>
    <dgm:cxn modelId="{220D482F-58A6-483A-A468-87B15AFF9C14}" type="presParOf" srcId="{8C9B3928-F481-47C1-A638-25F7AA2E191B}" destId="{0C81BB33-F1E2-4A77-AC4E-C055B3CE1DC6}" srcOrd="0" destOrd="0" presId="urn:microsoft.com/office/officeart/2005/8/layout/hList1"/>
    <dgm:cxn modelId="{3B7A1C15-9160-4F74-95A3-94B7BDF2316A}" type="presParOf" srcId="{8C9B3928-F481-47C1-A638-25F7AA2E191B}" destId="{0E759658-CADF-45BA-8E35-14403FABD531}" srcOrd="1" destOrd="0" presId="urn:microsoft.com/office/officeart/2005/8/layout/hList1"/>
    <dgm:cxn modelId="{4AB5C764-84FD-4547-953F-A9FBC5C7C083}" type="presParOf" srcId="{9FF1BB75-6EEB-4B73-AE71-BB7F8A990627}" destId="{5A3F396E-E2F1-4156-80FC-1F647F382A8E}" srcOrd="3" destOrd="0" presId="urn:microsoft.com/office/officeart/2005/8/layout/hList1"/>
    <dgm:cxn modelId="{9409E2E3-0C68-4564-BD99-CE2AD35AC560}" type="presParOf" srcId="{9FF1BB75-6EEB-4B73-AE71-BB7F8A990627}" destId="{27FD4493-14A3-4CC5-8E82-2C06956614ED}" srcOrd="4" destOrd="0" presId="urn:microsoft.com/office/officeart/2005/8/layout/hList1"/>
    <dgm:cxn modelId="{01E94233-7FD8-46E0-B599-821FBCBAD64F}" type="presParOf" srcId="{27FD4493-14A3-4CC5-8E82-2C06956614ED}" destId="{10CBDBB1-16F3-4D6F-9CAD-2814B96593F4}" srcOrd="0" destOrd="0" presId="urn:microsoft.com/office/officeart/2005/8/layout/hList1"/>
    <dgm:cxn modelId="{71972DFB-2528-477B-9950-D88E71930EA4}" type="presParOf" srcId="{27FD4493-14A3-4CC5-8E82-2C06956614ED}" destId="{5C6773B6-75D8-4B93-89A4-77C517372592}" srcOrd="1" destOrd="0" presId="urn:microsoft.com/office/officeart/2005/8/layout/hList1"/>
  </dgm:cxnLst>
  <dgm:bg/>
  <dgm:whole/>
</dgm:dataModel>
</file>

<file path=ppt/diagrams/data2.xml><?xml version="1.0" encoding="utf-8"?>
<dgm:dataModel xmlns:dgm="http://schemas.openxmlformats.org/drawingml/2006/diagram" xmlns:a="http://schemas.openxmlformats.org/drawingml/2006/main">
  <dgm:ptLst>
    <dgm:pt modelId="{1E5BCA89-310E-4263-9535-9D854998C863}" type="doc">
      <dgm:prSet loTypeId="urn:microsoft.com/office/officeart/2005/8/layout/vList2" loCatId="list" qsTypeId="urn:microsoft.com/office/officeart/2005/8/quickstyle/3d4" qsCatId="3D" csTypeId="urn:microsoft.com/office/officeart/2005/8/colors/colorful1" csCatId="colorful" phldr="1"/>
      <dgm:spPr/>
      <dgm:t>
        <a:bodyPr/>
        <a:lstStyle/>
        <a:p>
          <a:endParaRPr lang="en-GB"/>
        </a:p>
      </dgm:t>
    </dgm:pt>
    <dgm:pt modelId="{1370C70E-03F0-47F6-92F1-8E3C92F11150}">
      <dgm:prSet phldrT="[Text]"/>
      <dgm:spPr/>
      <dgm:t>
        <a:bodyPr/>
        <a:lstStyle/>
        <a:p>
          <a:r>
            <a:rPr lang="en-GB" b="1" dirty="0" smtClean="0"/>
            <a:t>Trans, Hydrogenated &amp; Highly Inflammatory Fats</a:t>
          </a:r>
          <a:endParaRPr lang="en-GB" dirty="0"/>
        </a:p>
      </dgm:t>
    </dgm:pt>
    <dgm:pt modelId="{3E094971-F617-460C-825F-B59CA7C3834B}" type="parTrans" cxnId="{C37DE00D-C90C-4D36-8DBF-2FF49A2FADEA}">
      <dgm:prSet/>
      <dgm:spPr/>
      <dgm:t>
        <a:bodyPr/>
        <a:lstStyle/>
        <a:p>
          <a:endParaRPr lang="en-GB"/>
        </a:p>
      </dgm:t>
    </dgm:pt>
    <dgm:pt modelId="{967D2CDF-5A7B-4BF7-B7C5-7A1F06AB0EB5}" type="sibTrans" cxnId="{C37DE00D-C90C-4D36-8DBF-2FF49A2FADEA}">
      <dgm:prSet/>
      <dgm:spPr/>
      <dgm:t>
        <a:bodyPr/>
        <a:lstStyle/>
        <a:p>
          <a:endParaRPr lang="en-GB"/>
        </a:p>
      </dgm:t>
    </dgm:pt>
    <dgm:pt modelId="{8BF1CB43-475A-4E3A-8EED-1C93009E5199}">
      <dgm:prSet phldrT="[Text]"/>
      <dgm:spPr/>
      <dgm:t>
        <a:bodyPr/>
        <a:lstStyle/>
        <a:p>
          <a:r>
            <a:rPr lang="en-GB" b="1" smtClean="0"/>
            <a:t>Found </a:t>
          </a:r>
          <a:r>
            <a:rPr lang="en-GB" b="1" dirty="0" smtClean="0"/>
            <a:t>in most processed foods i.e.</a:t>
          </a:r>
          <a:endParaRPr lang="en-GB" b="1" dirty="0"/>
        </a:p>
      </dgm:t>
    </dgm:pt>
    <dgm:pt modelId="{5097DD4C-8D5C-430E-B56F-3CA61149E13F}" type="parTrans" cxnId="{B2A50837-9A38-4625-87AF-16075872CAF6}">
      <dgm:prSet/>
      <dgm:spPr/>
      <dgm:t>
        <a:bodyPr/>
        <a:lstStyle/>
        <a:p>
          <a:endParaRPr lang="en-GB"/>
        </a:p>
      </dgm:t>
    </dgm:pt>
    <dgm:pt modelId="{7F14A5EE-17C7-475D-A5E0-C7B7EF7C8382}" type="sibTrans" cxnId="{B2A50837-9A38-4625-87AF-16075872CAF6}">
      <dgm:prSet/>
      <dgm:spPr/>
      <dgm:t>
        <a:bodyPr/>
        <a:lstStyle/>
        <a:p>
          <a:endParaRPr lang="en-GB"/>
        </a:p>
      </dgm:t>
    </dgm:pt>
    <dgm:pt modelId="{808429E6-3F90-4476-9FC6-5E5EF425AEF8}">
      <dgm:prSet/>
      <dgm:spPr/>
      <dgm:t>
        <a:bodyPr/>
        <a:lstStyle/>
        <a:p>
          <a:r>
            <a:rPr lang="en-GB" smtClean="0"/>
            <a:t>Non-organic meats/poultry &amp; dairy products</a:t>
          </a:r>
          <a:endParaRPr lang="en-GB"/>
        </a:p>
      </dgm:t>
    </dgm:pt>
    <dgm:pt modelId="{C7744BCA-0A4B-414C-BBF9-BBA740300A06}" type="parTrans" cxnId="{1292BA9E-61B5-4887-837D-BE9897A85BDD}">
      <dgm:prSet/>
      <dgm:spPr/>
      <dgm:t>
        <a:bodyPr/>
        <a:lstStyle/>
        <a:p>
          <a:endParaRPr lang="en-GB"/>
        </a:p>
      </dgm:t>
    </dgm:pt>
    <dgm:pt modelId="{F962284D-6C04-4C55-941C-3C0BFEFA78B9}" type="sibTrans" cxnId="{1292BA9E-61B5-4887-837D-BE9897A85BDD}">
      <dgm:prSet/>
      <dgm:spPr/>
      <dgm:t>
        <a:bodyPr/>
        <a:lstStyle/>
        <a:p>
          <a:endParaRPr lang="en-GB"/>
        </a:p>
      </dgm:t>
    </dgm:pt>
    <dgm:pt modelId="{39B51D90-1ECC-4299-9FA7-A0CB5002B1EC}">
      <dgm:prSet/>
      <dgm:spPr/>
      <dgm:t>
        <a:bodyPr/>
        <a:lstStyle/>
        <a:p>
          <a:r>
            <a:rPr lang="en-GB" smtClean="0"/>
            <a:t>Processed meats i.e. salami, ham, deli meats</a:t>
          </a:r>
          <a:endParaRPr lang="en-GB"/>
        </a:p>
      </dgm:t>
    </dgm:pt>
    <dgm:pt modelId="{9579455D-C893-411D-A61A-EA9FB3D519AA}" type="parTrans" cxnId="{ABE18829-F5AD-4DB0-912C-9868290B6B10}">
      <dgm:prSet/>
      <dgm:spPr/>
      <dgm:t>
        <a:bodyPr/>
        <a:lstStyle/>
        <a:p>
          <a:endParaRPr lang="en-GB"/>
        </a:p>
      </dgm:t>
    </dgm:pt>
    <dgm:pt modelId="{DE8B8595-9DE0-47B5-B3B3-5B4C66319B22}" type="sibTrans" cxnId="{ABE18829-F5AD-4DB0-912C-9868290B6B10}">
      <dgm:prSet/>
      <dgm:spPr/>
      <dgm:t>
        <a:bodyPr/>
        <a:lstStyle/>
        <a:p>
          <a:endParaRPr lang="en-GB"/>
        </a:p>
      </dgm:t>
    </dgm:pt>
    <dgm:pt modelId="{B6FDB341-2306-4509-AA72-A6940311481A}">
      <dgm:prSet/>
      <dgm:spPr/>
      <dgm:t>
        <a:bodyPr/>
        <a:lstStyle/>
        <a:p>
          <a:r>
            <a:rPr lang="en-GB" dirty="0" smtClean="0"/>
            <a:t>Margarine</a:t>
          </a:r>
          <a:endParaRPr lang="en-GB" dirty="0"/>
        </a:p>
      </dgm:t>
    </dgm:pt>
    <dgm:pt modelId="{DD7038B5-8D74-4534-88FE-0C522ECB80E0}" type="parTrans" cxnId="{260A956F-0274-4177-9F8D-9DD3969C92C4}">
      <dgm:prSet/>
      <dgm:spPr/>
      <dgm:t>
        <a:bodyPr/>
        <a:lstStyle/>
        <a:p>
          <a:endParaRPr lang="en-GB"/>
        </a:p>
      </dgm:t>
    </dgm:pt>
    <dgm:pt modelId="{E9579C33-FF1F-49CD-9C9C-BFFE12E32001}" type="sibTrans" cxnId="{260A956F-0274-4177-9F8D-9DD3969C92C4}">
      <dgm:prSet/>
      <dgm:spPr/>
      <dgm:t>
        <a:bodyPr/>
        <a:lstStyle/>
        <a:p>
          <a:endParaRPr lang="en-GB"/>
        </a:p>
      </dgm:t>
    </dgm:pt>
    <dgm:pt modelId="{2554D211-8AFE-4DA9-9FF9-55CD14DD6B54}">
      <dgm:prSet/>
      <dgm:spPr/>
      <dgm:t>
        <a:bodyPr/>
        <a:lstStyle/>
        <a:p>
          <a:r>
            <a:rPr lang="en-GB" smtClean="0"/>
            <a:t>Vegetable Oils</a:t>
          </a:r>
          <a:endParaRPr lang="en-GB"/>
        </a:p>
      </dgm:t>
    </dgm:pt>
    <dgm:pt modelId="{C27BEE2D-36A0-43EB-8A85-CE2A2474D6F6}" type="parTrans" cxnId="{A1564095-269D-4D62-B720-02A04C151AFD}">
      <dgm:prSet/>
      <dgm:spPr/>
      <dgm:t>
        <a:bodyPr/>
        <a:lstStyle/>
        <a:p>
          <a:endParaRPr lang="en-GB"/>
        </a:p>
      </dgm:t>
    </dgm:pt>
    <dgm:pt modelId="{CA93878E-1D66-4D05-B690-3D7B32E6D72F}" type="sibTrans" cxnId="{A1564095-269D-4D62-B720-02A04C151AFD}">
      <dgm:prSet/>
      <dgm:spPr/>
      <dgm:t>
        <a:bodyPr/>
        <a:lstStyle/>
        <a:p>
          <a:endParaRPr lang="en-GB"/>
        </a:p>
      </dgm:t>
    </dgm:pt>
    <dgm:pt modelId="{18EFACE5-24D3-49AC-9FCD-0A6D0A8F1A75}">
      <dgm:prSet/>
      <dgm:spPr/>
      <dgm:t>
        <a:bodyPr/>
        <a:lstStyle/>
        <a:p>
          <a:r>
            <a:rPr lang="en-GB" dirty="0" smtClean="0"/>
            <a:t>Biscuits, Cakes, Cookies</a:t>
          </a:r>
          <a:endParaRPr lang="en-GB" dirty="0"/>
        </a:p>
      </dgm:t>
    </dgm:pt>
    <dgm:pt modelId="{FF418382-E3EA-48B8-A4B2-C3A71FFD076B}" type="parTrans" cxnId="{C579B465-D725-45D6-A4D3-764880AC70C8}">
      <dgm:prSet/>
      <dgm:spPr/>
      <dgm:t>
        <a:bodyPr/>
        <a:lstStyle/>
        <a:p>
          <a:endParaRPr lang="en-GB"/>
        </a:p>
      </dgm:t>
    </dgm:pt>
    <dgm:pt modelId="{4C8B8D1A-6799-496E-92DC-9C7A29063FF2}" type="sibTrans" cxnId="{C579B465-D725-45D6-A4D3-764880AC70C8}">
      <dgm:prSet/>
      <dgm:spPr/>
      <dgm:t>
        <a:bodyPr/>
        <a:lstStyle/>
        <a:p>
          <a:endParaRPr lang="en-GB"/>
        </a:p>
      </dgm:t>
    </dgm:pt>
    <dgm:pt modelId="{9DDDF9F0-700A-464C-8F91-334B98ADB4C0}">
      <dgm:prSet/>
      <dgm:spPr/>
      <dgm:t>
        <a:bodyPr/>
        <a:lstStyle/>
        <a:p>
          <a:r>
            <a:rPr lang="en-GB" smtClean="0"/>
            <a:t>Packaged foods</a:t>
          </a:r>
          <a:endParaRPr lang="en-GB"/>
        </a:p>
      </dgm:t>
    </dgm:pt>
    <dgm:pt modelId="{D9CDCB73-69F0-4F3B-8126-F2308A9D9BE9}" type="parTrans" cxnId="{817732EF-80E2-47C2-A0C6-EE70E7E25872}">
      <dgm:prSet/>
      <dgm:spPr/>
      <dgm:t>
        <a:bodyPr/>
        <a:lstStyle/>
        <a:p>
          <a:endParaRPr lang="en-GB"/>
        </a:p>
      </dgm:t>
    </dgm:pt>
    <dgm:pt modelId="{23881568-D9B2-4B93-8084-7683F390205E}" type="sibTrans" cxnId="{817732EF-80E2-47C2-A0C6-EE70E7E25872}">
      <dgm:prSet/>
      <dgm:spPr/>
      <dgm:t>
        <a:bodyPr/>
        <a:lstStyle/>
        <a:p>
          <a:endParaRPr lang="en-GB"/>
        </a:p>
      </dgm:t>
    </dgm:pt>
    <dgm:pt modelId="{0AC78AC4-CEBF-487C-8C12-B39A66F185B4}">
      <dgm:prSet/>
      <dgm:spPr/>
      <dgm:t>
        <a:bodyPr/>
        <a:lstStyle/>
        <a:p>
          <a:r>
            <a:rPr lang="en-GB" smtClean="0"/>
            <a:t>Take-aways</a:t>
          </a:r>
          <a:endParaRPr lang="en-GB"/>
        </a:p>
      </dgm:t>
    </dgm:pt>
    <dgm:pt modelId="{E72BEEEC-A929-42F3-A8FB-8FB9B438CB1F}" type="parTrans" cxnId="{41B9DC20-109B-482D-80EE-7F421F8E6828}">
      <dgm:prSet/>
      <dgm:spPr/>
      <dgm:t>
        <a:bodyPr/>
        <a:lstStyle/>
        <a:p>
          <a:endParaRPr lang="en-GB"/>
        </a:p>
      </dgm:t>
    </dgm:pt>
    <dgm:pt modelId="{4C1BD713-DCB0-4396-8913-818FF477167F}" type="sibTrans" cxnId="{41B9DC20-109B-482D-80EE-7F421F8E6828}">
      <dgm:prSet/>
      <dgm:spPr/>
      <dgm:t>
        <a:bodyPr/>
        <a:lstStyle/>
        <a:p>
          <a:endParaRPr lang="en-GB"/>
        </a:p>
      </dgm:t>
    </dgm:pt>
    <dgm:pt modelId="{3E39098B-2B32-47E4-982B-053D18894404}">
      <dgm:prSet/>
      <dgm:spPr/>
      <dgm:t>
        <a:bodyPr/>
        <a:lstStyle/>
        <a:p>
          <a:r>
            <a:rPr lang="en-GB" smtClean="0"/>
            <a:t>Salad dressings</a:t>
          </a:r>
          <a:endParaRPr lang="en-GB"/>
        </a:p>
      </dgm:t>
    </dgm:pt>
    <dgm:pt modelId="{EAB1A7B4-C005-4B32-AC29-B72C7AC92093}" type="parTrans" cxnId="{F68D1BFB-292D-44B6-93EA-9AA21FB375C1}">
      <dgm:prSet/>
      <dgm:spPr/>
      <dgm:t>
        <a:bodyPr/>
        <a:lstStyle/>
        <a:p>
          <a:endParaRPr lang="en-GB"/>
        </a:p>
      </dgm:t>
    </dgm:pt>
    <dgm:pt modelId="{F6028BEC-45B1-4111-9A9C-12B17E619F45}" type="sibTrans" cxnId="{F68D1BFB-292D-44B6-93EA-9AA21FB375C1}">
      <dgm:prSet/>
      <dgm:spPr/>
      <dgm:t>
        <a:bodyPr/>
        <a:lstStyle/>
        <a:p>
          <a:endParaRPr lang="en-GB"/>
        </a:p>
      </dgm:t>
    </dgm:pt>
    <dgm:pt modelId="{82D780DD-E76B-4FDE-B043-C7E7B2165C1E}">
      <dgm:prSet/>
      <dgm:spPr/>
      <dgm:t>
        <a:bodyPr/>
        <a:lstStyle/>
        <a:p>
          <a:r>
            <a:rPr lang="en-GB" smtClean="0"/>
            <a:t>Fried goods</a:t>
          </a:r>
          <a:endParaRPr lang="en-GB"/>
        </a:p>
      </dgm:t>
    </dgm:pt>
    <dgm:pt modelId="{723F1AC9-43AB-49D0-B7D6-D01813C01C2F}" type="parTrans" cxnId="{BD297AFE-F7FA-43A8-AA06-8F693DE9421E}">
      <dgm:prSet/>
      <dgm:spPr/>
      <dgm:t>
        <a:bodyPr/>
        <a:lstStyle/>
        <a:p>
          <a:endParaRPr lang="en-GB"/>
        </a:p>
      </dgm:t>
    </dgm:pt>
    <dgm:pt modelId="{6AFF4B26-45FC-45A4-9B9E-47F84D868119}" type="sibTrans" cxnId="{BD297AFE-F7FA-43A8-AA06-8F693DE9421E}">
      <dgm:prSet/>
      <dgm:spPr/>
      <dgm:t>
        <a:bodyPr/>
        <a:lstStyle/>
        <a:p>
          <a:endParaRPr lang="en-GB"/>
        </a:p>
      </dgm:t>
    </dgm:pt>
    <dgm:pt modelId="{C92BDFA6-051F-4588-A43B-2B821BBDD6B3}">
      <dgm:prSet/>
      <dgm:spPr/>
      <dgm:t>
        <a:bodyPr/>
        <a:lstStyle/>
        <a:p>
          <a:r>
            <a:rPr lang="en-GB" dirty="0" smtClean="0"/>
            <a:t>Savoury snacks i.e. crisps</a:t>
          </a:r>
          <a:endParaRPr lang="en-GB" dirty="0"/>
        </a:p>
      </dgm:t>
    </dgm:pt>
    <dgm:pt modelId="{C71C82AA-C9EF-4FBC-9C14-E3A07F545226}" type="parTrans" cxnId="{DF546915-DEFB-4FBC-866E-F0DC53FE236C}">
      <dgm:prSet/>
      <dgm:spPr/>
      <dgm:t>
        <a:bodyPr/>
        <a:lstStyle/>
        <a:p>
          <a:endParaRPr lang="en-GB"/>
        </a:p>
      </dgm:t>
    </dgm:pt>
    <dgm:pt modelId="{77A957F9-A6BB-414F-9E31-84EA92A4FCA2}" type="sibTrans" cxnId="{DF546915-DEFB-4FBC-866E-F0DC53FE236C}">
      <dgm:prSet/>
      <dgm:spPr/>
      <dgm:t>
        <a:bodyPr/>
        <a:lstStyle/>
        <a:p>
          <a:endParaRPr lang="en-GB"/>
        </a:p>
      </dgm:t>
    </dgm:pt>
    <dgm:pt modelId="{944F7D7C-AEEA-4B8B-9049-6993CAEF18E8}">
      <dgm:prSet/>
      <dgm:spPr/>
      <dgm:t>
        <a:bodyPr/>
        <a:lstStyle/>
        <a:p>
          <a:r>
            <a:rPr lang="en-GB" dirty="0" smtClean="0"/>
            <a:t>Sweets &amp; chocolates</a:t>
          </a:r>
          <a:endParaRPr lang="en-GB" dirty="0"/>
        </a:p>
      </dgm:t>
    </dgm:pt>
    <dgm:pt modelId="{D665E92C-A8A7-42A1-A379-09EFC3DBB224}" type="parTrans" cxnId="{B01D8BED-4B97-4DF7-AC96-68189717F0EC}">
      <dgm:prSet/>
      <dgm:spPr/>
      <dgm:t>
        <a:bodyPr/>
        <a:lstStyle/>
        <a:p>
          <a:endParaRPr lang="en-GB"/>
        </a:p>
      </dgm:t>
    </dgm:pt>
    <dgm:pt modelId="{090DB690-41C1-4162-B37F-5BB4F00043BD}" type="sibTrans" cxnId="{B01D8BED-4B97-4DF7-AC96-68189717F0EC}">
      <dgm:prSet/>
      <dgm:spPr/>
      <dgm:t>
        <a:bodyPr/>
        <a:lstStyle/>
        <a:p>
          <a:endParaRPr lang="en-GB"/>
        </a:p>
      </dgm:t>
    </dgm:pt>
    <dgm:pt modelId="{0B947153-BA80-4C5F-A011-BAF98FD5C56E}" type="pres">
      <dgm:prSet presAssocID="{1E5BCA89-310E-4263-9535-9D854998C863}" presName="linear" presStyleCnt="0">
        <dgm:presLayoutVars>
          <dgm:animLvl val="lvl"/>
          <dgm:resizeHandles val="exact"/>
        </dgm:presLayoutVars>
      </dgm:prSet>
      <dgm:spPr/>
      <dgm:t>
        <a:bodyPr/>
        <a:lstStyle/>
        <a:p>
          <a:endParaRPr lang="en-GB"/>
        </a:p>
      </dgm:t>
    </dgm:pt>
    <dgm:pt modelId="{B04AB6F6-2236-4D70-8512-39D2EB6A8A2D}" type="pres">
      <dgm:prSet presAssocID="{1370C70E-03F0-47F6-92F1-8E3C92F11150}" presName="parentText" presStyleLbl="node1" presStyleIdx="0" presStyleCnt="1">
        <dgm:presLayoutVars>
          <dgm:chMax val="0"/>
          <dgm:bulletEnabled val="1"/>
        </dgm:presLayoutVars>
      </dgm:prSet>
      <dgm:spPr/>
      <dgm:t>
        <a:bodyPr/>
        <a:lstStyle/>
        <a:p>
          <a:endParaRPr lang="en-GB"/>
        </a:p>
      </dgm:t>
    </dgm:pt>
    <dgm:pt modelId="{28578B95-F88C-4CC8-B71D-83AD103B7D4E}" type="pres">
      <dgm:prSet presAssocID="{1370C70E-03F0-47F6-92F1-8E3C92F11150}" presName="childText" presStyleLbl="revTx" presStyleIdx="0" presStyleCnt="1">
        <dgm:presLayoutVars>
          <dgm:bulletEnabled val="1"/>
        </dgm:presLayoutVars>
      </dgm:prSet>
      <dgm:spPr/>
      <dgm:t>
        <a:bodyPr/>
        <a:lstStyle/>
        <a:p>
          <a:endParaRPr lang="en-GB"/>
        </a:p>
      </dgm:t>
    </dgm:pt>
  </dgm:ptLst>
  <dgm:cxnLst>
    <dgm:cxn modelId="{007BD674-7D12-41B0-B003-6D32FC2E4D85}" type="presOf" srcId="{B6FDB341-2306-4509-AA72-A6940311481A}" destId="{28578B95-F88C-4CC8-B71D-83AD103B7D4E}" srcOrd="0" destOrd="3" presId="urn:microsoft.com/office/officeart/2005/8/layout/vList2"/>
    <dgm:cxn modelId="{41B9DC20-109B-482D-80EE-7F421F8E6828}" srcId="{1370C70E-03F0-47F6-92F1-8E3C92F11150}" destId="{0AC78AC4-CEBF-487C-8C12-B39A66F185B4}" srcOrd="7" destOrd="0" parTransId="{E72BEEEC-A929-42F3-A8FB-8FB9B438CB1F}" sibTransId="{4C1BD713-DCB0-4396-8913-818FF477167F}"/>
    <dgm:cxn modelId="{29A89578-FD05-426C-A2A7-F24CFD587372}" type="presOf" srcId="{39B51D90-1ECC-4299-9FA7-A0CB5002B1EC}" destId="{28578B95-F88C-4CC8-B71D-83AD103B7D4E}" srcOrd="0" destOrd="2" presId="urn:microsoft.com/office/officeart/2005/8/layout/vList2"/>
    <dgm:cxn modelId="{DF546915-DEFB-4FBC-866E-F0DC53FE236C}" srcId="{1370C70E-03F0-47F6-92F1-8E3C92F11150}" destId="{C92BDFA6-051F-4588-A43B-2B821BBDD6B3}" srcOrd="10" destOrd="0" parTransId="{C71C82AA-C9EF-4FBC-9C14-E3A07F545226}" sibTransId="{77A957F9-A6BB-414F-9E31-84EA92A4FCA2}"/>
    <dgm:cxn modelId="{B01D8BED-4B97-4DF7-AC96-68189717F0EC}" srcId="{1370C70E-03F0-47F6-92F1-8E3C92F11150}" destId="{944F7D7C-AEEA-4B8B-9049-6993CAEF18E8}" srcOrd="11" destOrd="0" parTransId="{D665E92C-A8A7-42A1-A379-09EFC3DBB224}" sibTransId="{090DB690-41C1-4162-B37F-5BB4F00043BD}"/>
    <dgm:cxn modelId="{53C77EBE-FF14-4EE5-9091-9A9F85862B4E}" type="presOf" srcId="{1E5BCA89-310E-4263-9535-9D854998C863}" destId="{0B947153-BA80-4C5F-A011-BAF98FD5C56E}" srcOrd="0" destOrd="0" presId="urn:microsoft.com/office/officeart/2005/8/layout/vList2"/>
    <dgm:cxn modelId="{1B143BE1-F4CB-4FE9-BCB1-6BB59962B52B}" type="presOf" srcId="{808429E6-3F90-4476-9FC6-5E5EF425AEF8}" destId="{28578B95-F88C-4CC8-B71D-83AD103B7D4E}" srcOrd="0" destOrd="1" presId="urn:microsoft.com/office/officeart/2005/8/layout/vList2"/>
    <dgm:cxn modelId="{B2A50837-9A38-4625-87AF-16075872CAF6}" srcId="{1370C70E-03F0-47F6-92F1-8E3C92F11150}" destId="{8BF1CB43-475A-4E3A-8EED-1C93009E5199}" srcOrd="0" destOrd="0" parTransId="{5097DD4C-8D5C-430E-B56F-3CA61149E13F}" sibTransId="{7F14A5EE-17C7-475D-A5E0-C7B7EF7C8382}"/>
    <dgm:cxn modelId="{260A956F-0274-4177-9F8D-9DD3969C92C4}" srcId="{1370C70E-03F0-47F6-92F1-8E3C92F11150}" destId="{B6FDB341-2306-4509-AA72-A6940311481A}" srcOrd="3" destOrd="0" parTransId="{DD7038B5-8D74-4534-88FE-0C522ECB80E0}" sibTransId="{E9579C33-FF1F-49CD-9C9C-BFFE12E32001}"/>
    <dgm:cxn modelId="{1292BA9E-61B5-4887-837D-BE9897A85BDD}" srcId="{1370C70E-03F0-47F6-92F1-8E3C92F11150}" destId="{808429E6-3F90-4476-9FC6-5E5EF425AEF8}" srcOrd="1" destOrd="0" parTransId="{C7744BCA-0A4B-414C-BBF9-BBA740300A06}" sibTransId="{F962284D-6C04-4C55-941C-3C0BFEFA78B9}"/>
    <dgm:cxn modelId="{3E6F9DD2-63C1-4282-B6F5-B2E78797BBC2}" type="presOf" srcId="{9DDDF9F0-700A-464C-8F91-334B98ADB4C0}" destId="{28578B95-F88C-4CC8-B71D-83AD103B7D4E}" srcOrd="0" destOrd="6" presId="urn:microsoft.com/office/officeart/2005/8/layout/vList2"/>
    <dgm:cxn modelId="{CDA862EA-0ECC-4F61-A67C-3414A5622341}" type="presOf" srcId="{18EFACE5-24D3-49AC-9FCD-0A6D0A8F1A75}" destId="{28578B95-F88C-4CC8-B71D-83AD103B7D4E}" srcOrd="0" destOrd="5" presId="urn:microsoft.com/office/officeart/2005/8/layout/vList2"/>
    <dgm:cxn modelId="{C579B465-D725-45D6-A4D3-764880AC70C8}" srcId="{1370C70E-03F0-47F6-92F1-8E3C92F11150}" destId="{18EFACE5-24D3-49AC-9FCD-0A6D0A8F1A75}" srcOrd="5" destOrd="0" parTransId="{FF418382-E3EA-48B8-A4B2-C3A71FFD076B}" sibTransId="{4C8B8D1A-6799-496E-92DC-9C7A29063FF2}"/>
    <dgm:cxn modelId="{EADD133B-9B3A-4603-B934-DE741C3C1608}" type="presOf" srcId="{3E39098B-2B32-47E4-982B-053D18894404}" destId="{28578B95-F88C-4CC8-B71D-83AD103B7D4E}" srcOrd="0" destOrd="8" presId="urn:microsoft.com/office/officeart/2005/8/layout/vList2"/>
    <dgm:cxn modelId="{4FD2067E-7F46-4BBC-AAD9-D600B2CAAA16}" type="presOf" srcId="{944F7D7C-AEEA-4B8B-9049-6993CAEF18E8}" destId="{28578B95-F88C-4CC8-B71D-83AD103B7D4E}" srcOrd="0" destOrd="11" presId="urn:microsoft.com/office/officeart/2005/8/layout/vList2"/>
    <dgm:cxn modelId="{BA3FA1A7-D5F7-4F42-B8DD-15C7A8284170}" type="presOf" srcId="{8BF1CB43-475A-4E3A-8EED-1C93009E5199}" destId="{28578B95-F88C-4CC8-B71D-83AD103B7D4E}" srcOrd="0" destOrd="0" presId="urn:microsoft.com/office/officeart/2005/8/layout/vList2"/>
    <dgm:cxn modelId="{F68D1BFB-292D-44B6-93EA-9AA21FB375C1}" srcId="{1370C70E-03F0-47F6-92F1-8E3C92F11150}" destId="{3E39098B-2B32-47E4-982B-053D18894404}" srcOrd="8" destOrd="0" parTransId="{EAB1A7B4-C005-4B32-AC29-B72C7AC92093}" sibTransId="{F6028BEC-45B1-4111-9A9C-12B17E619F45}"/>
    <dgm:cxn modelId="{817732EF-80E2-47C2-A0C6-EE70E7E25872}" srcId="{1370C70E-03F0-47F6-92F1-8E3C92F11150}" destId="{9DDDF9F0-700A-464C-8F91-334B98ADB4C0}" srcOrd="6" destOrd="0" parTransId="{D9CDCB73-69F0-4F3B-8126-F2308A9D9BE9}" sibTransId="{23881568-D9B2-4B93-8084-7683F390205E}"/>
    <dgm:cxn modelId="{ABE18829-F5AD-4DB0-912C-9868290B6B10}" srcId="{1370C70E-03F0-47F6-92F1-8E3C92F11150}" destId="{39B51D90-1ECC-4299-9FA7-A0CB5002B1EC}" srcOrd="2" destOrd="0" parTransId="{9579455D-C893-411D-A61A-EA9FB3D519AA}" sibTransId="{DE8B8595-9DE0-47B5-B3B3-5B4C66319B22}"/>
    <dgm:cxn modelId="{BD297AFE-F7FA-43A8-AA06-8F693DE9421E}" srcId="{1370C70E-03F0-47F6-92F1-8E3C92F11150}" destId="{82D780DD-E76B-4FDE-B043-C7E7B2165C1E}" srcOrd="9" destOrd="0" parTransId="{723F1AC9-43AB-49D0-B7D6-D01813C01C2F}" sibTransId="{6AFF4B26-45FC-45A4-9B9E-47F84D868119}"/>
    <dgm:cxn modelId="{788566E8-73F3-415C-9074-0818DFF63B03}" type="presOf" srcId="{2554D211-8AFE-4DA9-9FF9-55CD14DD6B54}" destId="{28578B95-F88C-4CC8-B71D-83AD103B7D4E}" srcOrd="0" destOrd="4" presId="urn:microsoft.com/office/officeart/2005/8/layout/vList2"/>
    <dgm:cxn modelId="{1652C9FE-D690-4FF1-ABD4-FE287894286D}" type="presOf" srcId="{C92BDFA6-051F-4588-A43B-2B821BBDD6B3}" destId="{28578B95-F88C-4CC8-B71D-83AD103B7D4E}" srcOrd="0" destOrd="10" presId="urn:microsoft.com/office/officeart/2005/8/layout/vList2"/>
    <dgm:cxn modelId="{EEE322CC-A3D3-4CD8-8953-D5FAC231FF8E}" type="presOf" srcId="{82D780DD-E76B-4FDE-B043-C7E7B2165C1E}" destId="{28578B95-F88C-4CC8-B71D-83AD103B7D4E}" srcOrd="0" destOrd="9" presId="urn:microsoft.com/office/officeart/2005/8/layout/vList2"/>
    <dgm:cxn modelId="{A1564095-269D-4D62-B720-02A04C151AFD}" srcId="{1370C70E-03F0-47F6-92F1-8E3C92F11150}" destId="{2554D211-8AFE-4DA9-9FF9-55CD14DD6B54}" srcOrd="4" destOrd="0" parTransId="{C27BEE2D-36A0-43EB-8A85-CE2A2474D6F6}" sibTransId="{CA93878E-1D66-4D05-B690-3D7B32E6D72F}"/>
    <dgm:cxn modelId="{8C51CCA2-BB21-4796-8B13-BF64EB0D246A}" type="presOf" srcId="{0AC78AC4-CEBF-487C-8C12-B39A66F185B4}" destId="{28578B95-F88C-4CC8-B71D-83AD103B7D4E}" srcOrd="0" destOrd="7" presId="urn:microsoft.com/office/officeart/2005/8/layout/vList2"/>
    <dgm:cxn modelId="{C37DE00D-C90C-4D36-8DBF-2FF49A2FADEA}" srcId="{1E5BCA89-310E-4263-9535-9D854998C863}" destId="{1370C70E-03F0-47F6-92F1-8E3C92F11150}" srcOrd="0" destOrd="0" parTransId="{3E094971-F617-460C-825F-B59CA7C3834B}" sibTransId="{967D2CDF-5A7B-4BF7-B7C5-7A1F06AB0EB5}"/>
    <dgm:cxn modelId="{12B4A0C8-74F1-41B2-B8E6-1A3768071831}" type="presOf" srcId="{1370C70E-03F0-47F6-92F1-8E3C92F11150}" destId="{B04AB6F6-2236-4D70-8512-39D2EB6A8A2D}" srcOrd="0" destOrd="0" presId="urn:microsoft.com/office/officeart/2005/8/layout/vList2"/>
    <dgm:cxn modelId="{2E5424DE-F810-491E-B37A-30E7209AE876}" type="presParOf" srcId="{0B947153-BA80-4C5F-A011-BAF98FD5C56E}" destId="{B04AB6F6-2236-4D70-8512-39D2EB6A8A2D}" srcOrd="0" destOrd="0" presId="urn:microsoft.com/office/officeart/2005/8/layout/vList2"/>
    <dgm:cxn modelId="{1B239D6A-D468-4DE5-B475-1C4111CF0F99}" type="presParOf" srcId="{0B947153-BA80-4C5F-A011-BAF98FD5C56E}" destId="{28578B95-F88C-4CC8-B71D-83AD103B7D4E}" srcOrd="1"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1397AECC-4AE8-420B-BF23-0C10B24A6C8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F1ADB3C-0A25-46E1-A25C-2FBF0A30C973}">
      <dgm:prSet/>
      <dgm:spPr>
        <a:solidFill>
          <a:schemeClr val="accent2">
            <a:lumMod val="40000"/>
            <a:lumOff val="60000"/>
          </a:schemeClr>
        </a:solidFill>
      </dgm:spPr>
      <dgm:t>
        <a:bodyPr/>
        <a:lstStyle/>
        <a:p>
          <a:pPr rtl="0"/>
          <a:r>
            <a:rPr lang="en-GB" dirty="0" smtClean="0">
              <a:solidFill>
                <a:schemeClr val="tx1"/>
              </a:solidFill>
            </a:rPr>
            <a:t>High inflammatory foods in PINK/RED</a:t>
          </a:r>
          <a:endParaRPr lang="en-GB" dirty="0">
            <a:solidFill>
              <a:schemeClr val="tx1"/>
            </a:solidFill>
          </a:endParaRPr>
        </a:p>
      </dgm:t>
    </dgm:pt>
    <dgm:pt modelId="{678727DA-61F8-4D9C-B1A3-9011E5F29E94}" type="parTrans" cxnId="{50C26560-B656-4A88-97A3-FD8FB6E6FF04}">
      <dgm:prSet/>
      <dgm:spPr/>
      <dgm:t>
        <a:bodyPr/>
        <a:lstStyle/>
        <a:p>
          <a:endParaRPr lang="en-GB"/>
        </a:p>
      </dgm:t>
    </dgm:pt>
    <dgm:pt modelId="{BC3CBD50-DEB5-4D5D-B643-CE276080326B}" type="sibTrans" cxnId="{50C26560-B656-4A88-97A3-FD8FB6E6FF04}">
      <dgm:prSet/>
      <dgm:spPr/>
      <dgm:t>
        <a:bodyPr/>
        <a:lstStyle/>
        <a:p>
          <a:endParaRPr lang="en-GB"/>
        </a:p>
      </dgm:t>
    </dgm:pt>
    <dgm:pt modelId="{03FCA38D-4D96-4069-A252-7B3D05CEA8FE}">
      <dgm:prSet/>
      <dgm:spPr>
        <a:solidFill>
          <a:schemeClr val="accent3">
            <a:lumMod val="60000"/>
            <a:lumOff val="40000"/>
          </a:schemeClr>
        </a:solidFill>
      </dgm:spPr>
      <dgm:t>
        <a:bodyPr/>
        <a:lstStyle/>
        <a:p>
          <a:pPr rtl="0"/>
          <a:r>
            <a:rPr lang="en-GB" dirty="0" smtClean="0">
              <a:solidFill>
                <a:schemeClr val="tx1"/>
              </a:solidFill>
            </a:rPr>
            <a:t>Protein in GREEN</a:t>
          </a:r>
          <a:endParaRPr lang="en-GB" dirty="0">
            <a:solidFill>
              <a:schemeClr val="tx1"/>
            </a:solidFill>
          </a:endParaRPr>
        </a:p>
      </dgm:t>
    </dgm:pt>
    <dgm:pt modelId="{5965827D-A34A-48A5-8697-4D8D8408DA5A}" type="parTrans" cxnId="{F12E79F2-7F18-4F0C-93A6-55B91752465C}">
      <dgm:prSet/>
      <dgm:spPr/>
      <dgm:t>
        <a:bodyPr/>
        <a:lstStyle/>
        <a:p>
          <a:endParaRPr lang="en-GB"/>
        </a:p>
      </dgm:t>
    </dgm:pt>
    <dgm:pt modelId="{6AB14AB6-3548-48AD-9B74-7B550F4BB2E7}" type="sibTrans" cxnId="{F12E79F2-7F18-4F0C-93A6-55B91752465C}">
      <dgm:prSet/>
      <dgm:spPr/>
      <dgm:t>
        <a:bodyPr/>
        <a:lstStyle/>
        <a:p>
          <a:endParaRPr lang="en-GB"/>
        </a:p>
      </dgm:t>
    </dgm:pt>
    <dgm:pt modelId="{7CFA0850-8963-4CD6-A5D7-BBCD3483E611}">
      <dgm:prSet/>
      <dgm:spPr>
        <a:solidFill>
          <a:srgbClr val="00B0F0"/>
        </a:solidFill>
      </dgm:spPr>
      <dgm:t>
        <a:bodyPr/>
        <a:lstStyle/>
        <a:p>
          <a:pPr rtl="0"/>
          <a:r>
            <a:rPr lang="en-GB" dirty="0" smtClean="0">
              <a:solidFill>
                <a:schemeClr val="tx1"/>
              </a:solidFill>
            </a:rPr>
            <a:t>Nutrient Rich Foods in BLUE</a:t>
          </a:r>
          <a:endParaRPr lang="en-GB" dirty="0">
            <a:solidFill>
              <a:schemeClr val="tx1"/>
            </a:solidFill>
          </a:endParaRPr>
        </a:p>
      </dgm:t>
    </dgm:pt>
    <dgm:pt modelId="{D5B33E67-EBEF-4EF5-81AE-9AB9882F7F64}" type="parTrans" cxnId="{06849E12-DEA5-407D-8258-5D050CD091F1}">
      <dgm:prSet/>
      <dgm:spPr/>
      <dgm:t>
        <a:bodyPr/>
        <a:lstStyle/>
        <a:p>
          <a:endParaRPr lang="en-GB"/>
        </a:p>
      </dgm:t>
    </dgm:pt>
    <dgm:pt modelId="{D5DFC33D-6DAE-40D4-B013-FD64A620490D}" type="sibTrans" cxnId="{06849E12-DEA5-407D-8258-5D050CD091F1}">
      <dgm:prSet/>
      <dgm:spPr/>
      <dgm:t>
        <a:bodyPr/>
        <a:lstStyle/>
        <a:p>
          <a:endParaRPr lang="en-GB"/>
        </a:p>
      </dgm:t>
    </dgm:pt>
    <dgm:pt modelId="{14ADE4EC-1EA2-4573-9036-AF6AE2BEF4E1}">
      <dgm:prSet/>
      <dgm:spPr>
        <a:solidFill>
          <a:srgbClr val="FFFF99"/>
        </a:solidFill>
      </dgm:spPr>
      <dgm:t>
        <a:bodyPr/>
        <a:lstStyle/>
        <a:p>
          <a:pPr rtl="0"/>
          <a:r>
            <a:rPr lang="en-GB" dirty="0" smtClean="0">
              <a:solidFill>
                <a:schemeClr val="tx1"/>
              </a:solidFill>
            </a:rPr>
            <a:t>GOOD Fats in YELLOW</a:t>
          </a:r>
          <a:endParaRPr lang="en-GB" dirty="0">
            <a:solidFill>
              <a:schemeClr val="tx1"/>
            </a:solidFill>
          </a:endParaRPr>
        </a:p>
      </dgm:t>
    </dgm:pt>
    <dgm:pt modelId="{9CAEFC38-796D-4FBA-8729-909F7660B003}" type="parTrans" cxnId="{C292E4C8-7F2D-411D-8F60-0B2DD8DC2D08}">
      <dgm:prSet/>
      <dgm:spPr/>
      <dgm:t>
        <a:bodyPr/>
        <a:lstStyle/>
        <a:p>
          <a:endParaRPr lang="en-GB"/>
        </a:p>
      </dgm:t>
    </dgm:pt>
    <dgm:pt modelId="{7B464CC7-3F8A-482D-B64F-DF957D62274D}" type="sibTrans" cxnId="{C292E4C8-7F2D-411D-8F60-0B2DD8DC2D08}">
      <dgm:prSet/>
      <dgm:spPr/>
      <dgm:t>
        <a:bodyPr/>
        <a:lstStyle/>
        <a:p>
          <a:endParaRPr lang="en-GB"/>
        </a:p>
      </dgm:t>
    </dgm:pt>
    <dgm:pt modelId="{904E6735-4509-481B-A6F3-737E9E084BAB}" type="pres">
      <dgm:prSet presAssocID="{1397AECC-4AE8-420B-BF23-0C10B24A6C8F}" presName="Name0" presStyleCnt="0">
        <dgm:presLayoutVars>
          <dgm:dir/>
          <dgm:animLvl val="lvl"/>
          <dgm:resizeHandles val="exact"/>
        </dgm:presLayoutVars>
      </dgm:prSet>
      <dgm:spPr/>
      <dgm:t>
        <a:bodyPr/>
        <a:lstStyle/>
        <a:p>
          <a:endParaRPr lang="en-GB"/>
        </a:p>
      </dgm:t>
    </dgm:pt>
    <dgm:pt modelId="{5CEC50C8-83BC-4968-B958-60E7DF67A96D}" type="pres">
      <dgm:prSet presAssocID="{AF1ADB3C-0A25-46E1-A25C-2FBF0A30C973}" presName="linNode" presStyleCnt="0"/>
      <dgm:spPr/>
    </dgm:pt>
    <dgm:pt modelId="{8405450F-7455-4A9E-9AAA-C7BCB20286C5}" type="pres">
      <dgm:prSet presAssocID="{AF1ADB3C-0A25-46E1-A25C-2FBF0A30C973}" presName="parentText" presStyleLbl="node1" presStyleIdx="0" presStyleCnt="4" custLinFactNeighborX="-77798" custLinFactNeighborY="69295">
        <dgm:presLayoutVars>
          <dgm:chMax val="1"/>
          <dgm:bulletEnabled val="1"/>
        </dgm:presLayoutVars>
      </dgm:prSet>
      <dgm:spPr/>
      <dgm:t>
        <a:bodyPr/>
        <a:lstStyle/>
        <a:p>
          <a:endParaRPr lang="en-GB"/>
        </a:p>
      </dgm:t>
    </dgm:pt>
    <dgm:pt modelId="{025EAE37-39CE-4441-A776-BC0751BB66AA}" type="pres">
      <dgm:prSet presAssocID="{BC3CBD50-DEB5-4D5D-B643-CE276080326B}" presName="sp" presStyleCnt="0"/>
      <dgm:spPr/>
    </dgm:pt>
    <dgm:pt modelId="{DFA5FDD9-6054-48C5-B307-19B8765FF39F}" type="pres">
      <dgm:prSet presAssocID="{03FCA38D-4D96-4069-A252-7B3D05CEA8FE}" presName="linNode" presStyleCnt="0"/>
      <dgm:spPr/>
    </dgm:pt>
    <dgm:pt modelId="{B5886D14-CF9B-49EC-A4ED-324A86A6DDFF}" type="pres">
      <dgm:prSet presAssocID="{03FCA38D-4D96-4069-A252-7B3D05CEA8FE}" presName="parentText" presStyleLbl="node1" presStyleIdx="1" presStyleCnt="4" custLinFactNeighborX="64468" custLinFactNeighborY="-35705">
        <dgm:presLayoutVars>
          <dgm:chMax val="1"/>
          <dgm:bulletEnabled val="1"/>
        </dgm:presLayoutVars>
      </dgm:prSet>
      <dgm:spPr/>
      <dgm:t>
        <a:bodyPr/>
        <a:lstStyle/>
        <a:p>
          <a:endParaRPr lang="en-GB"/>
        </a:p>
      </dgm:t>
    </dgm:pt>
    <dgm:pt modelId="{2EC5731C-8FEC-4163-8AAA-BC1595D8865A}" type="pres">
      <dgm:prSet presAssocID="{6AB14AB6-3548-48AD-9B74-7B550F4BB2E7}" presName="sp" presStyleCnt="0"/>
      <dgm:spPr/>
    </dgm:pt>
    <dgm:pt modelId="{E9486850-434C-49CC-918E-9AE81DEF8E6C}" type="pres">
      <dgm:prSet presAssocID="{7CFA0850-8963-4CD6-A5D7-BBCD3483E611}" presName="linNode" presStyleCnt="0"/>
      <dgm:spPr/>
    </dgm:pt>
    <dgm:pt modelId="{38801253-CF9A-44DB-A976-76711C12916D}" type="pres">
      <dgm:prSet presAssocID="{7CFA0850-8963-4CD6-A5D7-BBCD3483E611}" presName="parentText" presStyleLbl="node1" presStyleIdx="2" presStyleCnt="4" custLinFactNeighborX="62056" custLinFactNeighborY="23218">
        <dgm:presLayoutVars>
          <dgm:chMax val="1"/>
          <dgm:bulletEnabled val="1"/>
        </dgm:presLayoutVars>
      </dgm:prSet>
      <dgm:spPr/>
      <dgm:t>
        <a:bodyPr/>
        <a:lstStyle/>
        <a:p>
          <a:endParaRPr lang="en-GB"/>
        </a:p>
      </dgm:t>
    </dgm:pt>
    <dgm:pt modelId="{70114CC8-2D48-49D2-B72B-454706CD220B}" type="pres">
      <dgm:prSet presAssocID="{D5DFC33D-6DAE-40D4-B013-FD64A620490D}" presName="sp" presStyleCnt="0"/>
      <dgm:spPr/>
    </dgm:pt>
    <dgm:pt modelId="{36B07043-0B4B-46F8-8138-BE1D36D3084D}" type="pres">
      <dgm:prSet presAssocID="{14ADE4EC-1EA2-4573-9036-AF6AE2BEF4E1}" presName="linNode" presStyleCnt="0"/>
      <dgm:spPr/>
    </dgm:pt>
    <dgm:pt modelId="{D3AD2101-B324-4827-8D72-DD9CEF349EF6}" type="pres">
      <dgm:prSet presAssocID="{14ADE4EC-1EA2-4573-9036-AF6AE2BEF4E1}" presName="parentText" presStyleLbl="node1" presStyleIdx="3" presStyleCnt="4" custLinFactNeighborX="-75387" custLinFactNeighborY="-81782">
        <dgm:presLayoutVars>
          <dgm:chMax val="1"/>
          <dgm:bulletEnabled val="1"/>
        </dgm:presLayoutVars>
      </dgm:prSet>
      <dgm:spPr/>
      <dgm:t>
        <a:bodyPr/>
        <a:lstStyle/>
        <a:p>
          <a:endParaRPr lang="en-GB"/>
        </a:p>
      </dgm:t>
    </dgm:pt>
  </dgm:ptLst>
  <dgm:cxnLst>
    <dgm:cxn modelId="{06849E12-DEA5-407D-8258-5D050CD091F1}" srcId="{1397AECC-4AE8-420B-BF23-0C10B24A6C8F}" destId="{7CFA0850-8963-4CD6-A5D7-BBCD3483E611}" srcOrd="2" destOrd="0" parTransId="{D5B33E67-EBEF-4EF5-81AE-9AB9882F7F64}" sibTransId="{D5DFC33D-6DAE-40D4-B013-FD64A620490D}"/>
    <dgm:cxn modelId="{D5A3FB98-94B9-4F1F-BF3D-68EF3B886CA1}" type="presOf" srcId="{AF1ADB3C-0A25-46E1-A25C-2FBF0A30C973}" destId="{8405450F-7455-4A9E-9AAA-C7BCB20286C5}" srcOrd="0" destOrd="0" presId="urn:microsoft.com/office/officeart/2005/8/layout/vList5"/>
    <dgm:cxn modelId="{50C26560-B656-4A88-97A3-FD8FB6E6FF04}" srcId="{1397AECC-4AE8-420B-BF23-0C10B24A6C8F}" destId="{AF1ADB3C-0A25-46E1-A25C-2FBF0A30C973}" srcOrd="0" destOrd="0" parTransId="{678727DA-61F8-4D9C-B1A3-9011E5F29E94}" sibTransId="{BC3CBD50-DEB5-4D5D-B643-CE276080326B}"/>
    <dgm:cxn modelId="{F12E79F2-7F18-4F0C-93A6-55B91752465C}" srcId="{1397AECC-4AE8-420B-BF23-0C10B24A6C8F}" destId="{03FCA38D-4D96-4069-A252-7B3D05CEA8FE}" srcOrd="1" destOrd="0" parTransId="{5965827D-A34A-48A5-8697-4D8D8408DA5A}" sibTransId="{6AB14AB6-3548-48AD-9B74-7B550F4BB2E7}"/>
    <dgm:cxn modelId="{15636A2F-2B0B-43A0-B5B9-19FDA2B06244}" type="presOf" srcId="{03FCA38D-4D96-4069-A252-7B3D05CEA8FE}" destId="{B5886D14-CF9B-49EC-A4ED-324A86A6DDFF}" srcOrd="0" destOrd="0" presId="urn:microsoft.com/office/officeart/2005/8/layout/vList5"/>
    <dgm:cxn modelId="{C292E4C8-7F2D-411D-8F60-0B2DD8DC2D08}" srcId="{1397AECC-4AE8-420B-BF23-0C10B24A6C8F}" destId="{14ADE4EC-1EA2-4573-9036-AF6AE2BEF4E1}" srcOrd="3" destOrd="0" parTransId="{9CAEFC38-796D-4FBA-8729-909F7660B003}" sibTransId="{7B464CC7-3F8A-482D-B64F-DF957D62274D}"/>
    <dgm:cxn modelId="{FA7AA344-B6E5-416D-AD62-7F1C40E1A403}" type="presOf" srcId="{14ADE4EC-1EA2-4573-9036-AF6AE2BEF4E1}" destId="{D3AD2101-B324-4827-8D72-DD9CEF349EF6}" srcOrd="0" destOrd="0" presId="urn:microsoft.com/office/officeart/2005/8/layout/vList5"/>
    <dgm:cxn modelId="{67039292-336D-4763-9FD8-A01DA5F60A35}" type="presOf" srcId="{7CFA0850-8963-4CD6-A5D7-BBCD3483E611}" destId="{38801253-CF9A-44DB-A976-76711C12916D}" srcOrd="0" destOrd="0" presId="urn:microsoft.com/office/officeart/2005/8/layout/vList5"/>
    <dgm:cxn modelId="{EE550CF6-6D2C-4BF9-A43C-2E769AB082E7}" type="presOf" srcId="{1397AECC-4AE8-420B-BF23-0C10B24A6C8F}" destId="{904E6735-4509-481B-A6F3-737E9E084BAB}" srcOrd="0" destOrd="0" presId="urn:microsoft.com/office/officeart/2005/8/layout/vList5"/>
    <dgm:cxn modelId="{0C7CE7E2-F789-4423-AB06-57EF573F492B}" type="presParOf" srcId="{904E6735-4509-481B-A6F3-737E9E084BAB}" destId="{5CEC50C8-83BC-4968-B958-60E7DF67A96D}" srcOrd="0" destOrd="0" presId="urn:microsoft.com/office/officeart/2005/8/layout/vList5"/>
    <dgm:cxn modelId="{D447BCC9-D902-4B88-8171-6B428A91AE58}" type="presParOf" srcId="{5CEC50C8-83BC-4968-B958-60E7DF67A96D}" destId="{8405450F-7455-4A9E-9AAA-C7BCB20286C5}" srcOrd="0" destOrd="0" presId="urn:microsoft.com/office/officeart/2005/8/layout/vList5"/>
    <dgm:cxn modelId="{75A791EE-20E2-4545-841A-4C31F7A9FB89}" type="presParOf" srcId="{904E6735-4509-481B-A6F3-737E9E084BAB}" destId="{025EAE37-39CE-4441-A776-BC0751BB66AA}" srcOrd="1" destOrd="0" presId="urn:microsoft.com/office/officeart/2005/8/layout/vList5"/>
    <dgm:cxn modelId="{F8A70AB3-16FC-460F-BED0-E432BA41F89F}" type="presParOf" srcId="{904E6735-4509-481B-A6F3-737E9E084BAB}" destId="{DFA5FDD9-6054-48C5-B307-19B8765FF39F}" srcOrd="2" destOrd="0" presId="urn:microsoft.com/office/officeart/2005/8/layout/vList5"/>
    <dgm:cxn modelId="{99FFF86C-E78E-4469-B1D6-532B35ACFBA2}" type="presParOf" srcId="{DFA5FDD9-6054-48C5-B307-19B8765FF39F}" destId="{B5886D14-CF9B-49EC-A4ED-324A86A6DDFF}" srcOrd="0" destOrd="0" presId="urn:microsoft.com/office/officeart/2005/8/layout/vList5"/>
    <dgm:cxn modelId="{5F027C0A-3B43-4381-8B8D-9737A38FF3DC}" type="presParOf" srcId="{904E6735-4509-481B-A6F3-737E9E084BAB}" destId="{2EC5731C-8FEC-4163-8AAA-BC1595D8865A}" srcOrd="3" destOrd="0" presId="urn:microsoft.com/office/officeart/2005/8/layout/vList5"/>
    <dgm:cxn modelId="{1E6A487F-3657-4ADC-BC90-0F6E7A2B9AB9}" type="presParOf" srcId="{904E6735-4509-481B-A6F3-737E9E084BAB}" destId="{E9486850-434C-49CC-918E-9AE81DEF8E6C}" srcOrd="4" destOrd="0" presId="urn:microsoft.com/office/officeart/2005/8/layout/vList5"/>
    <dgm:cxn modelId="{7FC217A3-3DF9-41FF-B27C-73BE595F915D}" type="presParOf" srcId="{E9486850-434C-49CC-918E-9AE81DEF8E6C}" destId="{38801253-CF9A-44DB-A976-76711C12916D}" srcOrd="0" destOrd="0" presId="urn:microsoft.com/office/officeart/2005/8/layout/vList5"/>
    <dgm:cxn modelId="{7480BCF3-BE1B-4905-BE37-7D30FF482D2F}" type="presParOf" srcId="{904E6735-4509-481B-A6F3-737E9E084BAB}" destId="{70114CC8-2D48-49D2-B72B-454706CD220B}" srcOrd="5" destOrd="0" presId="urn:microsoft.com/office/officeart/2005/8/layout/vList5"/>
    <dgm:cxn modelId="{BEBBA166-1940-4C7A-813E-1497C361EA46}" type="presParOf" srcId="{904E6735-4509-481B-A6F3-737E9E084BAB}" destId="{36B07043-0B4B-46F8-8138-BE1D36D3084D}" srcOrd="6" destOrd="0" presId="urn:microsoft.com/office/officeart/2005/8/layout/vList5"/>
    <dgm:cxn modelId="{DF70CEEE-9361-431B-A3F3-8ECA52232E5B}" type="presParOf" srcId="{36B07043-0B4B-46F8-8138-BE1D36D3084D}" destId="{D3AD2101-B324-4827-8D72-DD9CEF349EF6}"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6B2208A3-A67B-4F15-BE76-20C32D5083D0}" type="datetimeFigureOut">
              <a:rPr lang="en-US" smtClean="0"/>
              <a:pPr/>
              <a:t>4/29/2014</a:t>
            </a:fld>
            <a:endParaRPr lang="en-GB"/>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430EE09C-2BDF-4D77-8F39-F95F91E660EB}"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31DA5A1E-6A9D-4FFD-9FF9-D293DE4C1BE1}" type="datetimeFigureOut">
              <a:rPr lang="en-US" smtClean="0"/>
              <a:pPr/>
              <a:t>4/29/2014</a:t>
            </a:fld>
            <a:endParaRPr lang="en-GB"/>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en-GB"/>
          </a:p>
        </p:txBody>
      </p:sp>
      <p:sp>
        <p:nvSpPr>
          <p:cNvPr id="5" name="Notes Placeholder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7" name="Slide Number Placehold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1E9A7F1A-D84D-45C3-BC8B-C5CC2EB61643}"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E9A7F1A-D84D-45C3-BC8B-C5CC2EB61643}"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E9A7F1A-D84D-45C3-BC8B-C5CC2EB61643}"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17</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19</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E9A7F1A-D84D-45C3-BC8B-C5CC2EB61643}"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D575D-B6AB-4266-AFA3-19FA4F2DE4A2}"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8D575D-B6AB-4266-AFA3-19FA4F2DE4A2}" type="datetimeFigureOut">
              <a:rPr lang="en-US" smtClean="0"/>
              <a:pPr/>
              <a:t>4/29/2014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8D575D-B6AB-4266-AFA3-19FA4F2DE4A2}" type="datetimeFigureOut">
              <a:rPr lang="en-US" smtClean="0"/>
              <a:pPr/>
              <a:t>4/29/2014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D575D-B6AB-4266-AFA3-19FA4F2DE4A2}" type="datetimeFigureOut">
              <a:rPr lang="en-US" smtClean="0"/>
              <a:pPr/>
              <a:t>4/29/2014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D575D-B6AB-4266-AFA3-19FA4F2DE4A2}"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E9DD5F-1D90-4DFC-89D3-D18A883654F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D575D-B6AB-4266-AFA3-19FA4F2DE4A2}" type="datetimeFigureOut">
              <a:rPr lang="en-US" smtClean="0"/>
              <a:pPr/>
              <a:t>4/29/2014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9DD5F-1D90-4DFC-89D3-D18A883654F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571744"/>
            <a:ext cx="7772400" cy="1470025"/>
          </a:xfrm>
        </p:spPr>
        <p:txBody>
          <a:bodyPr>
            <a:normAutofit/>
          </a:bodyPr>
          <a:lstStyle/>
          <a:p>
            <a:r>
              <a:rPr lang="en-GB" sz="8000" dirty="0" smtClean="0"/>
              <a:t>Fertility Nutrition</a:t>
            </a:r>
            <a:endParaRPr lang="en-GB" sz="8000" dirty="0"/>
          </a:p>
        </p:txBody>
      </p:sp>
      <p:sp>
        <p:nvSpPr>
          <p:cNvPr id="3" name="Subtitle 2"/>
          <p:cNvSpPr>
            <a:spLocks noGrp="1"/>
          </p:cNvSpPr>
          <p:nvPr>
            <p:ph type="subTitle" idx="1"/>
          </p:nvPr>
        </p:nvSpPr>
        <p:spPr>
          <a:xfrm>
            <a:off x="1428728" y="4786322"/>
            <a:ext cx="6200796" cy="1495420"/>
          </a:xfrm>
        </p:spPr>
        <p:txBody>
          <a:bodyPr/>
          <a:lstStyle/>
          <a:p>
            <a:r>
              <a:rPr lang="en-GB" dirty="0" smtClean="0"/>
              <a:t>Clare Blake N.D.</a:t>
            </a:r>
          </a:p>
          <a:p>
            <a:r>
              <a:rPr lang="en-GB" dirty="0" smtClean="0"/>
              <a:t>Fertility Massage Therapy &amp; Training</a:t>
            </a:r>
            <a:endParaRPr lang="en-GB" dirty="0"/>
          </a:p>
        </p:txBody>
      </p:sp>
      <p:pic>
        <p:nvPicPr>
          <p:cNvPr id="4" name="Picture 3" descr="FMT logo - Training.jpg"/>
          <p:cNvPicPr>
            <a:picLocks noChangeAspect="1"/>
          </p:cNvPicPr>
          <p:nvPr/>
        </p:nvPicPr>
        <p:blipFill>
          <a:blip r:embed="rId2" cstate="print"/>
          <a:stretch>
            <a:fillRect/>
          </a:stretch>
        </p:blipFill>
        <p:spPr>
          <a:xfrm>
            <a:off x="426045" y="214290"/>
            <a:ext cx="8291911" cy="1785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smtClean="0"/>
              <a:t>What are examples of Fats?</a:t>
            </a:r>
            <a:endParaRPr lang="en-GB" dirty="0"/>
          </a:p>
        </p:txBody>
      </p:sp>
      <p:sp>
        <p:nvSpPr>
          <p:cNvPr id="8" name="Content Placeholder 7"/>
          <p:cNvSpPr>
            <a:spLocks noGrp="1"/>
          </p:cNvSpPr>
          <p:nvPr>
            <p:ph idx="1"/>
          </p:nvPr>
        </p:nvSpPr>
        <p:spPr/>
        <p:txBody>
          <a:bodyPr>
            <a:normAutofit/>
          </a:bodyPr>
          <a:lstStyle/>
          <a:p>
            <a:pPr algn="ctr">
              <a:buNone/>
            </a:pPr>
            <a:r>
              <a:rPr lang="en-GB" sz="4400" b="1" dirty="0" smtClean="0"/>
              <a:t>Can you put them in categories of Saturated, Monounsaturated &amp; Polyunsaturated?</a:t>
            </a:r>
          </a:p>
          <a:p>
            <a:pPr algn="ctr">
              <a:buNone/>
            </a:pPr>
            <a:r>
              <a:rPr lang="en-GB" sz="4400" b="1" dirty="0" smtClean="0"/>
              <a:t>Or</a:t>
            </a:r>
          </a:p>
          <a:p>
            <a:pPr algn="ctr">
              <a:buNone/>
            </a:pPr>
            <a:r>
              <a:rPr lang="en-GB" sz="4400" b="1" dirty="0" smtClean="0"/>
              <a:t>Omega 3’s, 6’s or 9’s?</a:t>
            </a:r>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Good Fats</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graphicFrame>
        <p:nvGraphicFramePr>
          <p:cNvPr id="9" name="Diagram 8"/>
          <p:cNvGraphicFramePr/>
          <p:nvPr/>
        </p:nvGraphicFramePr>
        <p:xfrm>
          <a:off x="714348" y="1397000"/>
          <a:ext cx="7858180" cy="46752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Bad Fats</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graphicFrame>
        <p:nvGraphicFramePr>
          <p:cNvPr id="11" name="Content Placeholder 10"/>
          <p:cNvGraphicFramePr>
            <a:graphicFrameLocks noGrp="1"/>
          </p:cNvGraphicFramePr>
          <p:nvPr>
            <p:ph idx="1"/>
          </p:nvPr>
        </p:nvGraphicFramePr>
        <p:xfrm>
          <a:off x="457200" y="1500174"/>
          <a:ext cx="8229600" cy="46259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Wonder Fat!!</a:t>
            </a:r>
            <a:endParaRPr lang="en-GB" b="1" dirty="0"/>
          </a:p>
        </p:txBody>
      </p:sp>
      <p:pic>
        <p:nvPicPr>
          <p:cNvPr id="7" name="Content Placeholder 6" descr="coconut.png"/>
          <p:cNvPicPr>
            <a:picLocks noGrp="1" noChangeAspect="1"/>
          </p:cNvPicPr>
          <p:nvPr>
            <p:ph idx="1"/>
          </p:nvPr>
        </p:nvPicPr>
        <p:blipFill>
          <a:blip r:embed="rId3"/>
          <a:stretch>
            <a:fillRect/>
          </a:stretch>
        </p:blipFill>
        <p:spPr>
          <a:xfrm>
            <a:off x="3666728" y="3000372"/>
            <a:ext cx="4891494" cy="3243273"/>
          </a:xfrm>
        </p:spPr>
      </p:pic>
      <p:pic>
        <p:nvPicPr>
          <p:cNvPr id="4" name="Picture 3" descr="FMT Emblem 1.jpg"/>
          <p:cNvPicPr>
            <a:picLocks noChangeAspect="1"/>
          </p:cNvPicPr>
          <p:nvPr/>
        </p:nvPicPr>
        <p:blipFill>
          <a:blip r:embed="rId4"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 name="TextBox 7"/>
          <p:cNvSpPr txBox="1"/>
          <p:nvPr/>
        </p:nvSpPr>
        <p:spPr>
          <a:xfrm>
            <a:off x="642910" y="1643050"/>
            <a:ext cx="8072494" cy="4708981"/>
          </a:xfrm>
          <a:prstGeom prst="rect">
            <a:avLst/>
          </a:prstGeom>
          <a:noFill/>
        </p:spPr>
        <p:txBody>
          <a:bodyPr wrap="square" rtlCol="0">
            <a:spAutoFit/>
          </a:bodyPr>
          <a:lstStyle/>
          <a:p>
            <a:r>
              <a:rPr lang="en-GB" sz="4400" b="1" dirty="0" smtClean="0"/>
              <a:t>Coconuts!</a:t>
            </a:r>
          </a:p>
          <a:p>
            <a:pPr>
              <a:buFont typeface="Arial" pitchFamily="34" charset="0"/>
              <a:buChar char="•"/>
            </a:pPr>
            <a:r>
              <a:rPr lang="en-GB" sz="2800" dirty="0" smtClean="0"/>
              <a:t>Anti-viral, anti-fungal, anti-microbial</a:t>
            </a:r>
          </a:p>
          <a:p>
            <a:pPr>
              <a:buFont typeface="Arial" pitchFamily="34" charset="0"/>
              <a:buChar char="•"/>
            </a:pPr>
            <a:r>
              <a:rPr lang="en-GB" sz="2800" dirty="0" smtClean="0"/>
              <a:t>Medium-chain Fatty acid (</a:t>
            </a:r>
            <a:r>
              <a:rPr lang="en-GB" sz="2800" dirty="0" err="1" smtClean="0"/>
              <a:t>MCFA</a:t>
            </a:r>
            <a:r>
              <a:rPr lang="en-GB" sz="2800" dirty="0" smtClean="0"/>
              <a:t>)</a:t>
            </a:r>
          </a:p>
          <a:p>
            <a:pPr>
              <a:buFont typeface="Arial" pitchFamily="34" charset="0"/>
              <a:buChar char="•"/>
            </a:pPr>
            <a:r>
              <a:rPr lang="en-GB" sz="2800" dirty="0" err="1" smtClean="0"/>
              <a:t>Lauric</a:t>
            </a:r>
            <a:r>
              <a:rPr lang="en-GB" sz="2800" dirty="0" smtClean="0"/>
              <a:t> Acid – </a:t>
            </a:r>
            <a:r>
              <a:rPr lang="en-GB" sz="2800" dirty="0" err="1" smtClean="0"/>
              <a:t>breastmilk</a:t>
            </a:r>
            <a:endParaRPr lang="en-GB" sz="2800" dirty="0" smtClean="0"/>
          </a:p>
          <a:p>
            <a:pPr marL="0" lvl="1">
              <a:buFont typeface="Arial" pitchFamily="34" charset="0"/>
              <a:buChar char="•"/>
            </a:pPr>
            <a:r>
              <a:rPr lang="en-GB" sz="2800" dirty="0" smtClean="0"/>
              <a:t>Nutrient absorption </a:t>
            </a:r>
          </a:p>
          <a:p>
            <a:pPr marL="0" lvl="1">
              <a:buFont typeface="Arial" pitchFamily="34" charset="0"/>
              <a:buChar char="•"/>
            </a:pPr>
            <a:r>
              <a:rPr lang="en-GB" sz="2800" dirty="0" smtClean="0"/>
              <a:t>Aid digestive function </a:t>
            </a:r>
          </a:p>
          <a:p>
            <a:pPr marL="0" lvl="1">
              <a:buFont typeface="Arial" pitchFamily="34" charset="0"/>
              <a:buChar char="•"/>
            </a:pPr>
            <a:r>
              <a:rPr lang="en-GB" sz="2800" dirty="0" smtClean="0"/>
              <a:t>Helps regulate blood </a:t>
            </a:r>
          </a:p>
          <a:p>
            <a:pPr marL="0" lvl="1"/>
            <a:r>
              <a:rPr lang="en-GB" sz="2800" dirty="0" smtClean="0"/>
              <a:t>  sugar levels </a:t>
            </a:r>
          </a:p>
          <a:p>
            <a:pPr marL="0" lvl="1"/>
            <a:r>
              <a:rPr lang="en-GB" sz="2800" dirty="0" smtClean="0"/>
              <a:t> </a:t>
            </a:r>
          </a:p>
          <a:p>
            <a:pPr>
              <a:buFont typeface="Arial" pitchFamily="34" charset="0"/>
              <a:buChar char="•"/>
            </a:pPr>
            <a:endParaRPr lang="en-GB"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Carbohydrate Overview</a:t>
            </a:r>
            <a:endParaRPr lang="en-GB" b="1" dirty="0"/>
          </a:p>
        </p:txBody>
      </p:sp>
      <p:sp>
        <p:nvSpPr>
          <p:cNvPr id="8" name="Content Placeholder 7"/>
          <p:cNvSpPr>
            <a:spLocks noGrp="1"/>
          </p:cNvSpPr>
          <p:nvPr>
            <p:ph idx="1"/>
          </p:nvPr>
        </p:nvSpPr>
        <p:spPr/>
        <p:txBody>
          <a:bodyPr/>
          <a:lstStyle/>
          <a:p>
            <a:r>
              <a:rPr lang="en-GB" dirty="0" smtClean="0"/>
              <a:t>All carbohydrates break down to sugar</a:t>
            </a:r>
          </a:p>
          <a:p>
            <a:r>
              <a:rPr lang="en-GB" dirty="0" smtClean="0"/>
              <a:t>High sugar foods such as grains, processed foods etc... are highly inflammatory</a:t>
            </a:r>
          </a:p>
          <a:p>
            <a:r>
              <a:rPr lang="en-GB" dirty="0" smtClean="0"/>
              <a:t>We do not need to eat carbohydrates for “glucose” – our bodies can convert protein &amp; fats to make glucose.</a:t>
            </a:r>
          </a:p>
          <a:p>
            <a:r>
              <a:rPr lang="en-GB" dirty="0" smtClean="0"/>
              <a:t>Fructose (fruit sugar) has detrimental effect on liver</a:t>
            </a:r>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foods to Avoid or Limit</a:t>
            </a:r>
            <a:endParaRPr lang="en-GB" b="1" dirty="0"/>
          </a:p>
        </p:txBody>
      </p:sp>
      <p:sp>
        <p:nvSpPr>
          <p:cNvPr id="3" name="Content Placeholder 2"/>
          <p:cNvSpPr>
            <a:spLocks noGrp="1"/>
          </p:cNvSpPr>
          <p:nvPr>
            <p:ph idx="1"/>
          </p:nvPr>
        </p:nvSpPr>
        <p:spPr/>
        <p:txBody>
          <a:bodyPr/>
          <a:lstStyle/>
          <a:p>
            <a:r>
              <a:rPr lang="en-GB" dirty="0" smtClean="0"/>
              <a:t>Low fat or diet products including Skimmed and Semi Skimmed Milk</a:t>
            </a:r>
          </a:p>
          <a:p>
            <a:r>
              <a:rPr lang="en-GB" dirty="0" smtClean="0"/>
              <a:t>Processed foods or anything that isn’t “whole” or from “nature”</a:t>
            </a:r>
          </a:p>
          <a:p>
            <a:r>
              <a:rPr lang="en-GB" dirty="0" smtClean="0"/>
              <a:t>Sweeteners especially Aspartame</a:t>
            </a:r>
          </a:p>
          <a:p>
            <a:r>
              <a:rPr lang="en-GB" dirty="0" smtClean="0"/>
              <a:t>Additives, in particular E621 = MSG</a:t>
            </a:r>
          </a:p>
          <a:p>
            <a:r>
              <a:rPr lang="en-GB" dirty="0" smtClean="0"/>
              <a:t>Sugar in any form including Alcohol, Grains, Cereals...</a:t>
            </a:r>
          </a:p>
          <a:p>
            <a:endParaRPr lang="en-GB"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Nutrition for Fertility</a:t>
            </a:r>
            <a:endParaRPr lang="en-GB" b="1" dirty="0"/>
          </a:p>
        </p:txBody>
      </p:sp>
      <p:sp>
        <p:nvSpPr>
          <p:cNvPr id="8" name="Content Placeholder 7"/>
          <p:cNvSpPr>
            <a:spLocks noGrp="1"/>
          </p:cNvSpPr>
          <p:nvPr>
            <p:ph idx="1"/>
          </p:nvPr>
        </p:nvSpPr>
        <p:spPr>
          <a:xfrm>
            <a:off x="457200" y="2571744"/>
            <a:ext cx="8229600" cy="3554419"/>
          </a:xfrm>
        </p:spPr>
        <p:txBody>
          <a:bodyPr>
            <a:normAutofit/>
          </a:bodyPr>
          <a:lstStyle/>
          <a:p>
            <a:pPr algn="ctr">
              <a:buNone/>
            </a:pPr>
            <a:r>
              <a:rPr lang="en-GB" sz="5400" b="1" dirty="0" smtClean="0"/>
              <a:t>What can you do to </a:t>
            </a:r>
          </a:p>
          <a:p>
            <a:pPr algn="ctr">
              <a:buNone/>
            </a:pPr>
            <a:r>
              <a:rPr lang="en-GB" sz="5400" b="1" dirty="0" smtClean="0"/>
              <a:t>help your client?</a:t>
            </a:r>
            <a:endParaRPr lang="en-GB" sz="5400"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Colour Coded Food Diary</a:t>
            </a:r>
            <a:endParaRPr lang="en-GB" b="1"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FMT Emblem 1.jpg"/>
          <p:cNvPicPr>
            <a:picLocks noChangeAspect="1"/>
          </p:cNvPicPr>
          <p:nvPr/>
        </p:nvPicPr>
        <p:blipFill>
          <a:blip r:embed="rId7"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Food Diary</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Content Placeholder 9" descr="Food Diary for Powerpoint.jpg"/>
          <p:cNvPicPr>
            <a:picLocks noGrp="1" noChangeAspect="1"/>
          </p:cNvPicPr>
          <p:nvPr>
            <p:ph idx="1"/>
          </p:nvPr>
        </p:nvPicPr>
        <p:blipFill>
          <a:blip r:embed="rId4"/>
          <a:stretch>
            <a:fillRect/>
          </a:stretch>
        </p:blipFill>
        <p:spPr>
          <a:xfrm>
            <a:off x="285720" y="1428736"/>
            <a:ext cx="8858280" cy="523459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Supplements</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6" name="Content Placeholder 5"/>
          <p:cNvSpPr>
            <a:spLocks noGrp="1"/>
          </p:cNvSpPr>
          <p:nvPr>
            <p:ph idx="1"/>
          </p:nvPr>
        </p:nvSpPr>
        <p:spPr/>
        <p:txBody>
          <a:bodyPr/>
          <a:lstStyle/>
          <a:p>
            <a:r>
              <a:rPr lang="en-GB" dirty="0" smtClean="0"/>
              <a:t>Unless you are qualified, you cannot prescribe supplements. However you can point them in the right direction to read up for themselves.</a:t>
            </a:r>
          </a:p>
          <a:p>
            <a:r>
              <a:rPr lang="en-GB" dirty="0" smtClean="0"/>
              <a:t>Key Supplements (other than the “pregnancy focused ones) are:</a:t>
            </a:r>
          </a:p>
          <a:p>
            <a:pPr lvl="1"/>
            <a:r>
              <a:rPr lang="en-GB" dirty="0" smtClean="0"/>
              <a:t>Vitamin D3</a:t>
            </a:r>
          </a:p>
          <a:p>
            <a:pPr lvl="1"/>
            <a:r>
              <a:rPr lang="en-GB" dirty="0" err="1" smtClean="0"/>
              <a:t>Probiotics</a:t>
            </a:r>
            <a:endParaRPr lang="en-GB" dirty="0" smtClean="0"/>
          </a:p>
          <a:p>
            <a:pPr lvl="1"/>
            <a:r>
              <a:rPr lang="en-GB" dirty="0" smtClean="0"/>
              <a:t>Fish/Krill Oil (Omega 3)</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Nutrition &amp; Fertility</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pic>
        <p:nvPicPr>
          <p:cNvPr id="12" name="Content Placeholder 11" descr="avocado.png"/>
          <p:cNvPicPr>
            <a:picLocks noGrp="1" noChangeAspect="1"/>
          </p:cNvPicPr>
          <p:nvPr>
            <p:ph idx="1"/>
          </p:nvPr>
        </p:nvPicPr>
        <p:blipFill>
          <a:blip r:embed="rId4"/>
          <a:stretch>
            <a:fillRect/>
          </a:stretch>
        </p:blipFill>
        <p:spPr>
          <a:xfrm>
            <a:off x="4500562" y="1928802"/>
            <a:ext cx="3581410" cy="3533869"/>
          </a:xfr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3" name="TextBox 12"/>
          <p:cNvSpPr txBox="1"/>
          <p:nvPr/>
        </p:nvSpPr>
        <p:spPr>
          <a:xfrm>
            <a:off x="428596" y="1785926"/>
            <a:ext cx="4071966" cy="2800767"/>
          </a:xfrm>
          <a:prstGeom prst="rect">
            <a:avLst/>
          </a:prstGeom>
          <a:noFill/>
        </p:spPr>
        <p:txBody>
          <a:bodyPr wrap="square" rtlCol="0">
            <a:spAutoFit/>
          </a:bodyPr>
          <a:lstStyle/>
          <a:p>
            <a:endParaRPr lang="en-GB" sz="4400" b="1" dirty="0" smtClean="0"/>
          </a:p>
          <a:p>
            <a:r>
              <a:rPr lang="en-GB" sz="4400" b="1" dirty="0" smtClean="0"/>
              <a:t>Why is nutrition so important </a:t>
            </a:r>
          </a:p>
          <a:p>
            <a:r>
              <a:rPr lang="en-GB" sz="4400" b="1" dirty="0" smtClean="0"/>
              <a:t>For Fertility?</a:t>
            </a:r>
            <a:endParaRPr lang="en-GB" sz="4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Supplements</a:t>
            </a:r>
            <a:endParaRPr lang="en-GB" b="1"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6" name="Content Placeholder 5"/>
          <p:cNvSpPr>
            <a:spLocks noGrp="1"/>
          </p:cNvSpPr>
          <p:nvPr>
            <p:ph idx="1"/>
          </p:nvPr>
        </p:nvSpPr>
        <p:spPr/>
        <p:txBody>
          <a:bodyPr/>
          <a:lstStyle/>
          <a:p>
            <a:r>
              <a:rPr lang="en-GB" b="1" dirty="0" smtClean="0"/>
              <a:t>Avoid: </a:t>
            </a:r>
            <a:r>
              <a:rPr lang="en-GB" dirty="0" err="1" smtClean="0"/>
              <a:t>Pregnacare</a:t>
            </a:r>
            <a:r>
              <a:rPr lang="en-GB" dirty="0" smtClean="0"/>
              <a:t> &amp; Well-Woman, anything purchased from the High St.</a:t>
            </a:r>
          </a:p>
          <a:p>
            <a:r>
              <a:rPr lang="en-GB" dirty="0" smtClean="0"/>
              <a:t>Synthetic</a:t>
            </a:r>
          </a:p>
          <a:p>
            <a:r>
              <a:rPr lang="en-GB" dirty="0" smtClean="0"/>
              <a:t>Additional ingredients detrimental to health</a:t>
            </a:r>
          </a:p>
          <a:p>
            <a:r>
              <a:rPr lang="en-GB" dirty="0" smtClean="0"/>
              <a:t>Low dose</a:t>
            </a:r>
          </a:p>
          <a:p>
            <a:r>
              <a:rPr lang="en-GB" dirty="0" smtClean="0"/>
              <a:t>Not Bio-available</a:t>
            </a:r>
          </a:p>
          <a:p>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Remember...</a:t>
            </a:r>
            <a:endParaRPr lang="en-GB" b="1" dirty="0"/>
          </a:p>
        </p:txBody>
      </p:sp>
      <p:sp>
        <p:nvSpPr>
          <p:cNvPr id="3" name="Content Placeholder 2"/>
          <p:cNvSpPr>
            <a:spLocks noGrp="1"/>
          </p:cNvSpPr>
          <p:nvPr>
            <p:ph idx="1"/>
          </p:nvPr>
        </p:nvSpPr>
        <p:spPr/>
        <p:txBody>
          <a:bodyPr/>
          <a:lstStyle/>
          <a:p>
            <a:r>
              <a:rPr lang="en-GB" dirty="0" smtClean="0"/>
              <a:t>Unless you hold a qualification in Nutrition, it is out of your scope of practise to “prescribe” nutrition – however, you can use a food diary to demonstrate their diets may be lacking in certain macro-nutrients and too high in sugar/inflammatory foods.</a:t>
            </a:r>
          </a:p>
          <a:p>
            <a:r>
              <a:rPr lang="en-GB" dirty="0" smtClean="0"/>
              <a:t>They should seek personal nutritional advice from a qualified Nutritionist.</a:t>
            </a:r>
            <a:endParaRPr lang="en-GB" dirty="0"/>
          </a:p>
        </p:txBody>
      </p:sp>
      <p:pic>
        <p:nvPicPr>
          <p:cNvPr id="4" name="Picture 3" descr="FMT Emblem 1.jpg"/>
          <p:cNvPicPr>
            <a:picLocks noChangeAspect="1"/>
          </p:cNvPicPr>
          <p:nvPr/>
        </p:nvPicPr>
        <p:blipFill>
          <a:blip r:embed="rId2" cstate="print"/>
          <a:stretch>
            <a:fillRect/>
          </a:stretch>
        </p:blipFill>
        <p:spPr>
          <a:xfrm>
            <a:off x="285720" y="0"/>
            <a:ext cx="1115835" cy="14124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Nutrition Overview</a:t>
            </a:r>
            <a:endParaRPr lang="en-GB" b="1" dirty="0"/>
          </a:p>
        </p:txBody>
      </p:sp>
      <p:sp>
        <p:nvSpPr>
          <p:cNvPr id="8" name="Content Placeholder 7"/>
          <p:cNvSpPr>
            <a:spLocks noGrp="1"/>
          </p:cNvSpPr>
          <p:nvPr>
            <p:ph idx="1"/>
          </p:nvPr>
        </p:nvSpPr>
        <p:spPr/>
        <p:txBody>
          <a:bodyPr/>
          <a:lstStyle/>
          <a:p>
            <a:pPr lvl="0" algn="ctr">
              <a:buNone/>
            </a:pPr>
            <a:r>
              <a:rPr lang="en-GB" sz="4400" b="1" dirty="0" smtClean="0"/>
              <a:t>Macro Nutrients</a:t>
            </a:r>
            <a:r>
              <a:rPr lang="en-GB" sz="4400" dirty="0" smtClean="0"/>
              <a:t>:</a:t>
            </a:r>
          </a:p>
          <a:p>
            <a:pPr lvl="0" algn="ctr">
              <a:buNone/>
            </a:pPr>
            <a:r>
              <a:rPr lang="en-GB" sz="4400" dirty="0" smtClean="0"/>
              <a:t> Fat, Protein &amp; Carbohydrates</a:t>
            </a:r>
          </a:p>
          <a:p>
            <a:pPr lvl="0" algn="ctr">
              <a:buNone/>
            </a:pPr>
            <a:endParaRPr lang="en-GB" sz="4400" dirty="0" smtClean="0"/>
          </a:p>
          <a:p>
            <a:pPr algn="ctr">
              <a:buNone/>
            </a:pPr>
            <a:r>
              <a:rPr lang="en-GB" sz="4400" b="1" dirty="0" smtClean="0"/>
              <a:t>Micro Nutrients</a:t>
            </a:r>
            <a:r>
              <a:rPr lang="en-GB" sz="4400" dirty="0" smtClean="0"/>
              <a:t>: </a:t>
            </a:r>
          </a:p>
          <a:p>
            <a:pPr algn="ctr">
              <a:buNone/>
            </a:pPr>
            <a:r>
              <a:rPr lang="en-GB" sz="4400" dirty="0" smtClean="0"/>
              <a:t>Minerals, Vitamins &amp; Anti-Oxidants</a:t>
            </a:r>
            <a:endParaRPr lang="en-GB" sz="4400"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Protein Overview</a:t>
            </a:r>
            <a:endParaRPr lang="en-GB" b="1" dirty="0"/>
          </a:p>
        </p:txBody>
      </p:sp>
      <p:sp>
        <p:nvSpPr>
          <p:cNvPr id="8" name="Content Placeholder 7"/>
          <p:cNvSpPr>
            <a:spLocks noGrp="1"/>
          </p:cNvSpPr>
          <p:nvPr>
            <p:ph idx="1"/>
          </p:nvPr>
        </p:nvSpPr>
        <p:spPr/>
        <p:txBody>
          <a:bodyPr>
            <a:normAutofit fontScale="85000" lnSpcReduction="20000"/>
          </a:bodyPr>
          <a:lstStyle/>
          <a:p>
            <a:pPr>
              <a:buNone/>
            </a:pPr>
            <a:r>
              <a:rPr lang="en-GB" dirty="0" smtClean="0"/>
              <a:t>Protein is the building block of all cells, enzymes</a:t>
            </a:r>
          </a:p>
          <a:p>
            <a:pPr>
              <a:buNone/>
            </a:pPr>
            <a:r>
              <a:rPr lang="en-GB" dirty="0" smtClean="0"/>
              <a:t>and formation of hormones. </a:t>
            </a:r>
          </a:p>
          <a:p>
            <a:pPr>
              <a:buNone/>
            </a:pPr>
            <a:endParaRPr lang="en-GB" sz="3900" b="1" i="1" dirty="0" smtClean="0"/>
          </a:p>
          <a:p>
            <a:pPr>
              <a:buNone/>
            </a:pPr>
            <a:r>
              <a:rPr lang="en-GB" sz="3900" b="1" i="1" dirty="0" smtClean="0"/>
              <a:t>Protein &amp; Fertility</a:t>
            </a:r>
            <a:endParaRPr lang="en-GB" sz="3900" dirty="0" smtClean="0"/>
          </a:p>
          <a:p>
            <a:pPr lvl="0"/>
            <a:r>
              <a:rPr lang="en-GB" dirty="0" smtClean="0"/>
              <a:t>“Building” a baby</a:t>
            </a:r>
          </a:p>
          <a:p>
            <a:pPr lvl="0"/>
            <a:r>
              <a:rPr lang="en-GB" dirty="0" smtClean="0"/>
              <a:t>Strong formation of egg and sperm cells</a:t>
            </a:r>
          </a:p>
          <a:p>
            <a:pPr lvl="0"/>
            <a:r>
              <a:rPr lang="en-GB" dirty="0" smtClean="0"/>
              <a:t>Regulating menstrual cycles</a:t>
            </a:r>
          </a:p>
          <a:p>
            <a:pPr lvl="0"/>
            <a:r>
              <a:rPr lang="en-GB" dirty="0" smtClean="0"/>
              <a:t>Energy production</a:t>
            </a:r>
          </a:p>
          <a:p>
            <a:pPr lvl="0"/>
            <a:r>
              <a:rPr lang="en-GB" dirty="0" smtClean="0"/>
              <a:t>Weight regulation</a:t>
            </a:r>
          </a:p>
          <a:p>
            <a:pPr lvl="0"/>
            <a:r>
              <a:rPr lang="en-GB" dirty="0" smtClean="0"/>
              <a:t>Strong immunity</a:t>
            </a:r>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algn="ctr">
              <a:buNone/>
            </a:pPr>
            <a:endParaRPr lang="en-GB" sz="5400" b="1" dirty="0" smtClean="0"/>
          </a:p>
          <a:p>
            <a:pPr algn="ctr">
              <a:buNone/>
            </a:pPr>
            <a:r>
              <a:rPr lang="en-GB" sz="5400" b="1" dirty="0" smtClean="0"/>
              <a:t>What are examples of Proteins?</a:t>
            </a:r>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icke and egg.png"/>
          <p:cNvPicPr>
            <a:picLocks noChangeAspect="1"/>
          </p:cNvPicPr>
          <p:nvPr/>
        </p:nvPicPr>
        <p:blipFill>
          <a:blip r:embed="rId3"/>
          <a:stretch>
            <a:fillRect/>
          </a:stretch>
        </p:blipFill>
        <p:spPr>
          <a:xfrm>
            <a:off x="4929190" y="2571744"/>
            <a:ext cx="3040760" cy="3000396"/>
          </a:xfrm>
          <a:prstGeom prst="rect">
            <a:avLst/>
          </a:prstGeom>
        </p:spPr>
      </p:pic>
      <p:sp>
        <p:nvSpPr>
          <p:cNvPr id="6" name="Title 5"/>
          <p:cNvSpPr>
            <a:spLocks noGrp="1"/>
          </p:cNvSpPr>
          <p:nvPr>
            <p:ph type="title"/>
          </p:nvPr>
        </p:nvSpPr>
        <p:spPr/>
        <p:txBody>
          <a:bodyPr>
            <a:normAutofit fontScale="90000"/>
          </a:bodyPr>
          <a:lstStyle/>
          <a:p>
            <a:r>
              <a:rPr lang="en-GB" b="1" dirty="0" smtClean="0"/>
              <a:t>How much protein</a:t>
            </a:r>
            <a:br>
              <a:rPr lang="en-GB" b="1" dirty="0" smtClean="0"/>
            </a:br>
            <a:r>
              <a:rPr lang="en-GB" b="1" dirty="0" smtClean="0"/>
              <a:t> do we need?</a:t>
            </a:r>
            <a:endParaRPr lang="en-GB" b="1" dirty="0"/>
          </a:p>
        </p:txBody>
      </p:sp>
      <p:sp>
        <p:nvSpPr>
          <p:cNvPr id="8" name="Content Placeholder 7"/>
          <p:cNvSpPr>
            <a:spLocks noGrp="1"/>
          </p:cNvSpPr>
          <p:nvPr>
            <p:ph idx="1"/>
          </p:nvPr>
        </p:nvSpPr>
        <p:spPr/>
        <p:txBody>
          <a:bodyPr>
            <a:normAutofit/>
          </a:bodyPr>
          <a:lstStyle/>
          <a:p>
            <a:r>
              <a:rPr lang="en-GB" sz="3600" dirty="0" smtClean="0"/>
              <a:t>An average female needs approximately 60g of protein</a:t>
            </a:r>
          </a:p>
          <a:p>
            <a:r>
              <a:rPr lang="en-GB" sz="3600" dirty="0" smtClean="0"/>
              <a:t>i.e. Average chicken breast </a:t>
            </a:r>
          </a:p>
          <a:p>
            <a:pPr>
              <a:buNone/>
            </a:pPr>
            <a:r>
              <a:rPr lang="en-GB" sz="3600" dirty="0" smtClean="0"/>
              <a:t>	approx 15 – 20g</a:t>
            </a:r>
          </a:p>
          <a:p>
            <a:r>
              <a:rPr lang="en-GB" sz="3600" dirty="0" smtClean="0"/>
              <a:t>1 * large egg  = 6g</a:t>
            </a:r>
          </a:p>
          <a:p>
            <a:pPr>
              <a:buNone/>
            </a:pPr>
            <a:endParaRPr lang="en-GB" sz="3600" dirty="0" smtClean="0"/>
          </a:p>
          <a:p>
            <a:pPr algn="ctr">
              <a:buNone/>
            </a:pPr>
            <a:endParaRPr lang="en-GB" sz="5400" b="1" dirty="0" smtClean="0"/>
          </a:p>
          <a:p>
            <a:endParaRPr lang="en-GB" dirty="0"/>
          </a:p>
        </p:txBody>
      </p:sp>
      <p:pic>
        <p:nvPicPr>
          <p:cNvPr id="4" name="Picture 3" descr="FMT Emblem 1.jpg"/>
          <p:cNvPicPr>
            <a:picLocks noChangeAspect="1"/>
          </p:cNvPicPr>
          <p:nvPr/>
        </p:nvPicPr>
        <p:blipFill>
          <a:blip r:embed="rId4"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b="1" dirty="0" smtClean="0"/>
              <a:t>Vegetarian &amp; Protein</a:t>
            </a:r>
            <a:endParaRPr lang="en-GB" b="1" dirty="0"/>
          </a:p>
        </p:txBody>
      </p:sp>
      <p:sp>
        <p:nvSpPr>
          <p:cNvPr id="8" name="Content Placeholder 7"/>
          <p:cNvSpPr>
            <a:spLocks noGrp="1"/>
          </p:cNvSpPr>
          <p:nvPr>
            <p:ph idx="1"/>
          </p:nvPr>
        </p:nvSpPr>
        <p:spPr/>
        <p:txBody>
          <a:bodyPr>
            <a:normAutofit/>
          </a:bodyPr>
          <a:lstStyle/>
          <a:p>
            <a:pPr>
              <a:buNone/>
            </a:pPr>
            <a:r>
              <a:rPr lang="en-GB" sz="3600" dirty="0" smtClean="0"/>
              <a:t>	Vegetarians can find it harder to reach the required amount of quality protein per day, hence it is important that they are aware of combining their foods correctly to meet their requirements.</a:t>
            </a:r>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Fat Overview</a:t>
            </a:r>
            <a:endParaRPr lang="en-GB" b="1" dirty="0"/>
          </a:p>
        </p:txBody>
      </p:sp>
      <p:sp>
        <p:nvSpPr>
          <p:cNvPr id="8" name="Content Placeholder 7"/>
          <p:cNvSpPr>
            <a:spLocks noGrp="1"/>
          </p:cNvSpPr>
          <p:nvPr>
            <p:ph idx="1"/>
          </p:nvPr>
        </p:nvSpPr>
        <p:spPr/>
        <p:txBody>
          <a:bodyPr>
            <a:normAutofit fontScale="92500" lnSpcReduction="20000"/>
          </a:bodyPr>
          <a:lstStyle/>
          <a:p>
            <a:pPr>
              <a:buNone/>
            </a:pPr>
            <a:r>
              <a:rPr lang="en-GB" dirty="0" smtClean="0"/>
              <a:t>Fats are essential for cellular integrity and</a:t>
            </a:r>
          </a:p>
          <a:p>
            <a:pPr>
              <a:buNone/>
            </a:pPr>
            <a:r>
              <a:rPr lang="en-GB" dirty="0" smtClean="0"/>
              <a:t>formation of hormones,</a:t>
            </a:r>
          </a:p>
          <a:p>
            <a:pPr>
              <a:buNone/>
            </a:pPr>
            <a:endParaRPr lang="en-GB" b="1" i="1" dirty="0" smtClean="0"/>
          </a:p>
          <a:p>
            <a:pPr>
              <a:buNone/>
            </a:pPr>
            <a:r>
              <a:rPr lang="en-GB" b="1" i="1" dirty="0" smtClean="0"/>
              <a:t>Good Fats &amp; Fertility</a:t>
            </a:r>
            <a:endParaRPr lang="en-GB" dirty="0" smtClean="0"/>
          </a:p>
          <a:p>
            <a:pPr lvl="0"/>
            <a:r>
              <a:rPr lang="en-GB" dirty="0" smtClean="0"/>
              <a:t>Balances hormones, regulating menstrual cycles</a:t>
            </a:r>
          </a:p>
          <a:p>
            <a:pPr lvl="0"/>
            <a:r>
              <a:rPr lang="en-GB" dirty="0" smtClean="0"/>
              <a:t>Stable and strong cells, improving egg &amp; sperm health</a:t>
            </a:r>
          </a:p>
          <a:p>
            <a:pPr lvl="0"/>
            <a:r>
              <a:rPr lang="en-GB" dirty="0" smtClean="0"/>
              <a:t>Balances inflammation, therefore immunity</a:t>
            </a:r>
          </a:p>
          <a:p>
            <a:pPr lvl="0"/>
            <a:r>
              <a:rPr lang="en-GB" dirty="0" smtClean="0"/>
              <a:t>Good source of energy</a:t>
            </a:r>
          </a:p>
          <a:p>
            <a:pPr lvl="0"/>
            <a:r>
              <a:rPr lang="en-GB" dirty="0" smtClean="0"/>
              <a:t>Healthier baby</a:t>
            </a:r>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 Good </a:t>
            </a:r>
            <a:r>
              <a:rPr lang="en-GB" b="1" dirty="0" err="1" smtClean="0"/>
              <a:t>v’s</a:t>
            </a:r>
            <a:r>
              <a:rPr lang="en-GB" b="1" dirty="0" smtClean="0"/>
              <a:t> Bad Fats</a:t>
            </a:r>
            <a:endParaRPr lang="en-GB" b="1" dirty="0"/>
          </a:p>
        </p:txBody>
      </p:sp>
      <p:sp>
        <p:nvSpPr>
          <p:cNvPr id="8" name="Content Placeholder 7"/>
          <p:cNvSpPr>
            <a:spLocks noGrp="1"/>
          </p:cNvSpPr>
          <p:nvPr>
            <p:ph idx="1"/>
          </p:nvPr>
        </p:nvSpPr>
        <p:spPr/>
        <p:txBody>
          <a:bodyPr>
            <a:normAutofit fontScale="77500" lnSpcReduction="20000"/>
          </a:bodyPr>
          <a:lstStyle/>
          <a:p>
            <a:pPr lvl="0" algn="ctr">
              <a:buNone/>
            </a:pPr>
            <a:r>
              <a:rPr lang="en-GB" sz="4400" b="1" i="1" dirty="0" smtClean="0"/>
              <a:t>GOOD</a:t>
            </a:r>
          </a:p>
          <a:p>
            <a:pPr lvl="0" algn="ctr">
              <a:buNone/>
            </a:pPr>
            <a:r>
              <a:rPr lang="en-GB" sz="4400" b="1" i="1" dirty="0" smtClean="0"/>
              <a:t>Omega </a:t>
            </a:r>
            <a:r>
              <a:rPr lang="en-GB" sz="4400" b="1" i="1" dirty="0" smtClean="0"/>
              <a:t>3 – </a:t>
            </a:r>
            <a:r>
              <a:rPr lang="en-GB" sz="4400" b="1" i="1" dirty="0" smtClean="0"/>
              <a:t>Anti-inflammatory</a:t>
            </a:r>
          </a:p>
          <a:p>
            <a:pPr lvl="0" algn="ctr">
              <a:buNone/>
            </a:pPr>
            <a:r>
              <a:rPr lang="en-GB" sz="4400" b="1" i="1" dirty="0" err="1" smtClean="0"/>
              <a:t>vs</a:t>
            </a:r>
            <a:endParaRPr lang="en-GB" sz="4400" dirty="0" smtClean="0"/>
          </a:p>
          <a:p>
            <a:pPr lvl="0" algn="ctr">
              <a:buNone/>
            </a:pPr>
            <a:r>
              <a:rPr lang="en-GB" sz="4400" b="1" i="1" dirty="0" smtClean="0"/>
              <a:t>BAD</a:t>
            </a:r>
            <a:endParaRPr lang="en-GB" sz="4400" b="1" i="1" dirty="0" smtClean="0"/>
          </a:p>
          <a:p>
            <a:pPr lvl="0" algn="ctr">
              <a:buNone/>
            </a:pPr>
            <a:r>
              <a:rPr lang="en-GB" sz="4400" b="1" i="1" dirty="0" smtClean="0"/>
              <a:t>Omega 6 – Inflammatory</a:t>
            </a:r>
          </a:p>
          <a:p>
            <a:pPr lvl="0" algn="ctr">
              <a:buNone/>
            </a:pPr>
            <a:endParaRPr lang="en-GB" sz="3600" b="1" i="1" dirty="0" smtClean="0"/>
          </a:p>
          <a:p>
            <a:pPr lvl="0" algn="ctr">
              <a:buNone/>
            </a:pPr>
            <a:r>
              <a:rPr lang="en-GB" sz="3600" b="1" i="1" dirty="0" smtClean="0"/>
              <a:t>Ratio of 6’s : 3’s</a:t>
            </a:r>
          </a:p>
          <a:p>
            <a:pPr lvl="0" algn="ctr">
              <a:buNone/>
            </a:pPr>
            <a:r>
              <a:rPr lang="en-GB" sz="3600" i="1" dirty="0" smtClean="0"/>
              <a:t>Western Ratio </a:t>
            </a:r>
            <a:r>
              <a:rPr lang="en-GB" sz="3600" i="1" dirty="0" smtClean="0"/>
              <a:t>20:1 </a:t>
            </a:r>
          </a:p>
          <a:p>
            <a:pPr lvl="0" algn="ctr">
              <a:buNone/>
            </a:pPr>
            <a:r>
              <a:rPr lang="en-GB" sz="3600" i="1" dirty="0" smtClean="0"/>
              <a:t>Ideal </a:t>
            </a:r>
            <a:r>
              <a:rPr lang="en-GB" sz="3600" i="1" dirty="0" smtClean="0"/>
              <a:t>Ratio 4:1 (1:1 is optimal)</a:t>
            </a:r>
            <a:endParaRPr lang="en-GB" sz="3600" dirty="0" smtClean="0"/>
          </a:p>
          <a:p>
            <a:endParaRPr lang="en-GB" dirty="0"/>
          </a:p>
        </p:txBody>
      </p:sp>
      <p:pic>
        <p:nvPicPr>
          <p:cNvPr id="4" name="Picture 3" descr="FMT Emblem 1.jpg"/>
          <p:cNvPicPr>
            <a:picLocks noChangeAspect="1"/>
          </p:cNvPicPr>
          <p:nvPr/>
        </p:nvPicPr>
        <p:blipFill>
          <a:blip r:embed="rId3" cstate="print"/>
          <a:stretch>
            <a:fillRect/>
          </a:stretch>
        </p:blipFill>
        <p:spPr>
          <a:xfrm>
            <a:off x="285720" y="0"/>
            <a:ext cx="1115835" cy="1412418"/>
          </a:xfrm>
          <a:prstGeom prst="rect">
            <a:avLst/>
          </a:prstGeom>
        </p:spPr>
      </p:pic>
      <p:sp>
        <p:nvSpPr>
          <p:cNvPr id="1029" name="AutoShape 5" descr="data:image/jpeg;base64,/9j/4AAQSkZJRgABAQAAAQABAAD/2wCEAAkGBxMTEhMUExITFBIVFxgUFRgWGBcXFxUYGBgYFxUUGBcYHSggGBolHBYUITEiJSkrLi4uGCA1ODMtNygtMCsBCgoKDg0OGxAQGywkICUsLCwsLC8sLDQsLCwsLCwsLCwsLCwsLCw0LCwsLCwsLCw0LCwsLCwsLCwsLCwsLCwsLP/AABEIAMIBAwMBIgACEQEDEQH/xAAcAAEAAgMBAQEAAAAAAAAAAAAABQYDBAcCCAH/xABDEAABAwIDBAgEAwYEBQUAAAABAAIRAyEEEjEFQVFhBgcTInGBkaEyscHwFEJSIzNygtHhFZKy8UOiwtLiFiRTYnP/xAAaAQEAAwEBAQAAAAAAAAAAAAAAAQIEAwUG/8QAIhEBAQACAQQDAQEBAAAAAAAAAAECEQMEITFBEhNRMoEi/9oADAMBAAIRAxEAPwDuKIiAiIgIiICIiAiIgItLa+1KWGpOq1nhjG795O5rRqSeAXI+kHWxXqZm4djaNMy0E96rf80g5WnyPiVTLOY+R1TF9JMHSeWVMVQY8GC11RoLTEwZNrcVI0KzXtDmOa5puHNIIPMEWK+TA0glzX1O8cxObvEm5lxFzv481YejnS3FYKRRqmHatd3m8c0aB3MAW1myp9s2tbhry+lkXNujPWkyplbiqfZkxFRgJb4ltyBzaT4BdFw2IZUaHsc17HCQ5pBBHIhdMcpl4VZERFYEREBERAREQEREBERAREQEREBERAREQEREBERAREQERQPTnav4bA4ioHZX5CymeD39xh8iZ8kHFus7pU7F4p7Wu/YUiWUxuMWdU5lxBg/pjmqvs1ud0QNYHjY3nlNyo3EVL2uBYe39FvbJrZSDdp47gHS3MbWF4lY8vO6pVjqYZkEFhDQDlePhMNMW1gnfuWs7AmnTa11N2ZxMZyAIgC2/Npv4edixNBtQltRwaJAa4flMOMSdWkwI5eCOwrnCpncHVBBa2QWwQLi0kEb9J8VOk6VX8OKds0s+Ixq2dwMcL+vnPdE+l1bA1AJL6TjL2T3XDTMJ+F3PldZMZswGiHfF2eUwCJguGYTHesT9yq1jxkOUuDiACHDe0u0j8rheypbZdw8PpnZe0aeIpMq0nZmPEg+xBG4gyFtrinVN0sFGqcPUMUqxBbwZUMAHkHWB4EDmu1rXhl8ptYREVwREQEREBERAREQEREBERAREQEREBERAREQEREBcv69No5aNCgDd7nVT/IMrQeRNSf5V1BfPnXJtE1MdWbIIphlFsHQNb2j/ADzvcP5QqZ3sOevaSeF/7fRbWyh37Ak5Xb8sW1nwlakHjPHedxW5R+MZCWB4jeIa6Abjd/dZrXOrjszsy7s6lYPzdmGsJyyS3PIMxFwLiZAjeFNYekHObTLn02FpaAQQJa6IEGTLcwgxHGyrdSk2zqtAtdBmCHTl7r3NDQAIJnfE62Uns7b78zhktUENBzug/CJjcbmQd8zKSp2k6uD7NrmUSJcZc34oBIziPAk2i6qG3MMGkGSbANcNHOBm86d33EwrlTxDsOwupsYTANR7XBzmA3AdLrwcpAk2ngq1tjBlha55zue1hDWghrnOM6iM2pAPDgozKrlCoBlgmbE8uI++K+h+rnpL+Mwwzma9Lu1OeuV/mBfmDyXzo+pBJPeOoIAEQYuN8j6Kz9A+khweKY+Sabu7UGuZhN/FwNx4c1PFn8b3TjX0eix4es17WvYQ5jgHNI0IIkEeSyLYsIiICIiAiIgIiICIiAiIgIiICIiAiIgIiICIiDDjcS2lTfUdZtNrnu8Ggk+wXynt3FF7y53xvJcZ/U8lzifvivoDrU2qKOCdTnv1yKY/h1qHwgR/MvnbF1JebSbj6W8PquPLS+GsInQanTfH00W1QflLSA7SDFzrbwtEDkFrU3gA6XBH97jl7rPh8Q5rmOa6HNIIAmJA7pidea4VzqwhtNlZrqrnilUa5zLkyCCabrZjExa8EQRaFI4LFOe3LRBLg0hweBHxd2Cct4AN8w0nUqBp413d7QMDmkZQ4QDOYuJAAkkxLp4eX67FtcWZs7GxDoAuNSSQQX94b+AVdixbN2lhxUP4im5lVtgA2A0kmS0kkSSXOMiJcbGSR+dIcQ4UnA0HAucH06tNrcr4js6hIi5EiALZ/IxbMeQ1rRk7MiCXtDyJdd9zyHDUrBWxQc7LTDy4O/fCScomzWgw0AkOgctFa5bidovHVpdbLDWgZgDLra+Kx0qnIcrTbSNfBfmIfYGToB6G/gvDHmwBkAWg6aGLeKoiO69TfSEVaLsM4kupy+nOuQm7fJxnwdyXSF819AdsHD4uk8uJh0Pm3dPdd9V9KLXxZbxdBERdQREQEREBERAREQEREBERAREQEREBERARFhxmJbTpvqOs1jS4+AElBxnre2tnxZZ+WgzL4ucA5x92jyXKHukkzB118bT96qf6Q7QdUfUquIJe9zz4kkxHC/sq6SSLAXke+nyvzWXK77oyeojfwBGsSTM84WSmG3JvaOABkAHmIusZsJsbmflEx4r0XGY1EyQL30MH2nkFSqN6htEtcZpsfmbkAeM0cHDgfCFsYnFMOU5BTMNJ3g6d8DfefLxWg7EgG8Oy34zYDLItAuea8w0tbcl8QIMwQbCNwAHuqIb7NqOa14pnI15BygSHRZ1zcHQ3/wB8dYnRlR3wS/vC+YBzhG/Sf5Z3LVo1R+acsEgDc6JAFrCSJ+yvVNrQ0uu4iZES3dlGaZg6WuEHp4eWmQIYcxJ4uLWjXmNPFaoAvDhF9RB3kR4xu4rLiqneuT+UOza7nEQN028lhzAzNtC0XMSdB6+ymQbWFqQWkDT7n5e6+nuhe0vxGDovnvBuR38TO6T5wD5r5epPd+q9vQRv+nILtvUltKaVWidx7Ro/5Xe2T1XbhustOmLp6LHXrtYMz3Na0alxAA8yojEdLcG0SMQx/KlNUn/JK0XKTzUptFTMR09F+ywz3c6j20wefdDz6haTummLPw0KLTzzvA92yuGXVcU9o26Ai5v/AOoceTPatHIU2x7gn3WzhOluLYR2jadRhtoWOn+ISPLKqTreL9Sv6KH2Z0lw9YfvG03zlLKhDXTuiT3gdxHzkKYWqWWbgIiKQREQEREBERAREQEREBVbrKxfZ4CrxeW0x5mT7NKtK531x14o0Gfqc5/+XLH+oquV1ExxHa5mIjW58d/qFExNwIF/TU+Oi3dpVRncOAH9SYWmy40kAabwbzfcP7LOpk958stN9Y5aCeO7eslGczZAB0kamRoQT5StcWmC06C4veJjfy8167MC1rxxt96KlkVZt9mk6iDGomJ4DijnAMachDuOgdpefaOeq8OcDlbZpk77AQBM81jL4bEmDBIHEWHhvPkomKGcVJECckggkkZbQRyEkenNY8pAyzYkEiOFhf19Ew2ZztCTaw3xAmDrr7yrFszos9+U1O6BubMk6yToNToq5ZTDyIg1GEZGtNRxBzOIdn0GXLrpppu1hbmE6O1qpEtLGwB3jc8wN3gugbI6NtbAayPK/mVZ8LsZrd11ly6nX8rzC1zfB9CwPic90XtYTxG/dxVj2RsN1H906pTtEte9pg6iQVcxgWNjMQOXFZQ6mNL+AXP58uTpOOq2zYckOcMzuLu8fU3W9S2SN4UyK7P0u9B/VBi6XA+YVbhl7WnEjmbPaNwWZuHA3eykGuadCFkp0ZCpcbEzCI+m0cPZfmIwTCDLGnxCk204WtitCpTZqOUdLsOHVHB9Lsi0EB2buvFiMoiD7FX3qP2zVrYSrSqvLzh6gY0mSQwtlrZJMxBjgCBuVX6b7ENeo0io6m4tLSRB7uoBB5roXVlQoNwjuyY2m81D27WkloqgNBLcxLg0tyODZMZoXpdFlPG/8RnlNaW5EReg5CIiAiIgIiICIiAiIgLlvXG/v0RwpuI8z/4hdSXLOuKmTUpf/n/1FU5P5THEMX8brxJPpdar4nUwOXhZb20G94n+kXmfaFHE+5E/P0XKKVmIk3uDElvvbwIXmkBIkmIPsLAFeASDYgAiPXUe6/Wmw3gWE21195Ua7IZXU5uSDpJGgteeenuveBwtR7gwb5H8MEd6N5E+6xWEwBm9RER9VeOh2zhlDsoBPD28bLjy8v147Qluj+wA0WEk3cTqTx5eSu2zdjgXIsv3ZeDAAVgoUoAC8m5XK7rvhgx0sIAFCbQ22LikcrRq6Nf4eA5r1002n2bBSBgvkujXKPy+B+hVOfipAGYX9ytGHHubaePCe03Rx5JMHiSbSfHit+nUd3Sd/iNyrmEtJI04z6+3spihiwQSG8SPnY+i64d2nKSeEoC4Ccwj2WtXrBneuT4/dl+UMTmmbW0Wvi8QMpuCVe6jj7ZHY28i0+ymNk4skwTMix+np8lV6b7blvUK+UtMbwVS/wDUu0ckiz1H3WDEFZwJC1cU9ZJv2z5eFY23X74Gqneqyf8A3fDPTtzymT6Fvoq1tJ8vcfRXPqxwZbhXVDrXqueP4WxTb/oJ81r6Cb5NuWXlb0RF7CBERAREQEREBERAREQFQOtvDTSov4FzT5gEfIq/qudP8D2uCqQLsioPKx9iT5Kuc3imeXzftKiZMeHlP+3ool1A/p0jfu1+UKy7Vp9+I3fK39/NRNen8vuyzyoyiOLTr4CTppIHIheDEnNqtosv89fvisR958Ry1VlWFrovqNIGq670aa3KyIAgLklVvdNgPcmPlr7LqOzMQGvLZ0II8Du+fosXWy3GVGnRsCBAUvRNlXdl4oQpmlU3hebK04Xso3WJSIxDDfK9oA8Wk291Uw7WTv366aDyv6rqnSvZYxFC37xneZzO9vmuX7Qw+USZiNCt3FlNadsaYbaDnQC4xYE7yLwfkpvAYqJvvEzYuBnyVTwTspLHd0wCLzIvfnuW6/EtEau8ZjwiVbWrtp3LNLT/AImDpOu6x8DC8OxIOv2eartPHE66cPpK3adcQNJPAhW2rcYmqdYWtYaTdZKdaXtAJkn6yfJRNOtwvp4KX6L4c1H9puFmrnnlqOOS5B1gFHY6pAKkH2Cgdp1xdY8qz5VAbSqEgwJc45WgakmzQPOF17ZODFGhSpDSnTYz/K0D6LmfRTBfiMdTETToftn8JFqQ8c0O/kXV163QcesLlfbjP0REW9IiIgIiICIiAiIgIiIC8VqQc1zXCWuBa4HQgiCPRe0QfPXS3ZJoV6lNwJyu7s72nQ+YhVbEs362Xe+sjoscVR7WkJr0hYf/ACM1LPEXI8SN64ViRNvvxWTPH41byi3sMHh5DRYalPx+9NFuPBnSfHlposT6dovPKfL6qJVGoWW4i/hz+SnDjHtrzvkHhIdB+qjezP6dQI8ApA0s3ZP35Mp33piPeB6pdZTVWx/HRtiY50DgrRhapO+y5t0dx4LeBFiFddm4jNC8Tkw+OViMMtXS002Eixvu3qmdOti9m3tmD9kT+1A/4ZJ/eDkd/DXirfhHEhb3Zh7XNcAQ6QQbgjQghdeG/GtO+zheNoAd6TIEW5TeR4rSeQRvtxPuuh9JOr6pBOEe3ITPZPsG/wADxoORnW0Cyom0NiYukf2mGqDmBnHq2Vr3t3wzmnvDnmPMx81siu0aEG26R9hQrBWPdFKrP8BH0U5szoxia0ZmGm3nr6DRLdJtn6z4Bzq7xTaLfmOlv6rpmysIKbAAIACjtgdHmYdojXeeKlsXiQ0LNnltnzy34YsdiIGqqW1MbAcSbBbePxusmy0uj2zfx+KY2/YMOeodxA0HmYHvuVeLC8membK77Re+rnZRpYbtXiKmIPaHk3/ht9L+ata/GiLCwGi/V9BhjMcZICIisCIiAiIgIiICIiAiIgLyXI4qJ2jiy1BIvxIG9cp6yehoqudicHlFUyatKwFQ73s3B53jQ66zmm9obYcJVexm2X81GWMs1Ryh9WHOaZa4GHNcC0g8C0xBHNAQd8xqdY+yrft2gzEfvGd8aPFnjz3jkZCpWM2bVpG0PaPI+YP0K4Xh/EVslg4b7XPpKkNl/C9lgfjA/wBV99g30VabjSNRBjQ2krYobSLSCIMcd/L0sqfXlCXVTNHFdk/MJjfwIMK8bC2qDBBEKhYloeA5pkEGP+3xBkLHg8c+kcwHiJ+izc/D8+88pynuO5bP2jpdTdDEDiuR7G6SsdEug8CrZhdrjivOsywvdfHk9VeBVleHkcJVap7ajVZ/8can2ReZRLPpt/SPQLG4gKGqbdatKtt3gIUfPZc4ncTjIHAKv4/Hc1FY3bY/M8TwVX2jtwvs0kDeeSvjx5Z1yuW+0b+1sc6q9tKmC4vIbA1JJgNHifmu0dDejzcFh207Go6HVHDe7gP/AKjQeZ3qk9WPRxlINxdYftXD9k0/kabZzP5iNOAPO3Rhjm8V7PTcE45v2eOzdRarcY3iszKoK1IZEREBERAREQEREBERAREQfjgo7G4PMpJfkIKjitgzuUfV6MTuV9LAvzsgg5zV6KclC7T6Gk6Bdf7EcF4dhWncg+eNodB3X7qgsR0Sy/lX0rjdmtI0VM2zsTWAg43h9mupAtHwm8HceIlaT3XPGYvf5roO0djuE2VS2vslxmxB4jVcs+P5d07Q4j+u7yW5h9q1WfC4kCwm/wB71DV2VWGC0nmL+25ePxJ3tcOMgrjlwb8xVb6PSeoJkLZHSo/o91SRjhbd8iV+/wCIfYMrPekl9I0uj+kzjENCjsTteo6e+R4f2Ve/HcieYXgPqO3RferYdJJ6NJJ9e8Ekk6b5Vk6PYRjXCpWhxHws1A5u/UeWnjurmzsI6Zi/Hf8A2Vt2Zst5ixWvDhmK+1rHSR3FZafSB3FaGF2C47lMYTo4eC7IbWB2u4lW7ZVckKG2fsGNysuCwmUIN1q9L8AX6gIiICIiAiIgIiICIiAiIgIiICIiDy5srVrYMHctxEEFiNiNduUNjeiLHbldoX5CDlmL6AtO5RVfq75Ls5YF5NEcEHCq3V2eC1T1fO4LvhwzeC8nBN4IOF0er08FJYXq95LsYwjeC9igOCDm+z+g7WxZWbBdHGN3KyhgX7CCNpbLaNy2WYQDctpEHhtMBeoX6iAiIgIiICIiAiIgIiICIiAiIgIiICIiAiIgIiICIiAiIgIiICIiAiIgIiICIiAiIgIiIP/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646</Words>
  <Application>Microsoft Office PowerPoint</Application>
  <PresentationFormat>On-screen Show (4:3)</PresentationFormat>
  <Paragraphs>150</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Fertility Nutrition</vt:lpstr>
      <vt:lpstr>Nutrition &amp; Fertility</vt:lpstr>
      <vt:lpstr>Nutrition Overview</vt:lpstr>
      <vt:lpstr>Protein Overview</vt:lpstr>
      <vt:lpstr>Slide 5</vt:lpstr>
      <vt:lpstr>How much protein  do we need?</vt:lpstr>
      <vt:lpstr>Vegetarian &amp; Protein</vt:lpstr>
      <vt:lpstr>Fat Overview</vt:lpstr>
      <vt:lpstr> Good v’s Bad Fats</vt:lpstr>
      <vt:lpstr>What are examples of Fats?</vt:lpstr>
      <vt:lpstr>Good Fats</vt:lpstr>
      <vt:lpstr>Bad Fats</vt:lpstr>
      <vt:lpstr>The Wonder Fat!!</vt:lpstr>
      <vt:lpstr>Carbohydrate Overview</vt:lpstr>
      <vt:lpstr>Key foods to Avoid or Limit</vt:lpstr>
      <vt:lpstr>Nutrition for Fertility</vt:lpstr>
      <vt:lpstr>Colour Coded Food Diary</vt:lpstr>
      <vt:lpstr>Food Diary</vt:lpstr>
      <vt:lpstr>Supplements</vt:lpstr>
      <vt:lpstr>Supplements</vt:lpstr>
      <vt:lpstr>Remember...</vt:lpstr>
    </vt:vector>
  </TitlesOfParts>
  <Company>UCD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Clare Blake</dc:creator>
  <cp:lastModifiedBy>Clare Blake</cp:lastModifiedBy>
  <cp:revision>68</cp:revision>
  <dcterms:created xsi:type="dcterms:W3CDTF">2014-01-05T21:48:57Z</dcterms:created>
  <dcterms:modified xsi:type="dcterms:W3CDTF">2014-04-29T11:38:15Z</dcterms:modified>
</cp:coreProperties>
</file>